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8288000" cy="10287000"/>
  <p:notesSz cx="6858000" cy="9144000"/>
  <p:embeddedFontLst>
    <p:embeddedFont>
      <p:font typeface="Paperlogy Ultra-Bold" charset="1" panose="00000000000000000000"/>
      <p:regular r:id="rId52"/>
    </p:embeddedFont>
    <p:embeddedFont>
      <p:font typeface="KoddiUD OnGothic" charset="1" panose="020B0503000000000000"/>
      <p:regular r:id="rId53"/>
    </p:embeddedFont>
    <p:embeddedFont>
      <p:font typeface="Arimo Bold" charset="1" panose="020B0704020202020204"/>
      <p:regular r:id="rId55"/>
    </p:embeddedFont>
    <p:embeddedFont>
      <p:font typeface="210 옴니고딕" charset="1" panose="02020603020101020101"/>
      <p:regular r:id="rId57"/>
    </p:embeddedFont>
    <p:embeddedFont>
      <p:font typeface="210 네모진" charset="1" panose="02020503020101020101"/>
      <p:regular r:id="rId75"/>
    </p:embeddedFont>
    <p:embeddedFont>
      <p:font typeface="210 네모진 Bold" charset="1" panose="02020503020101020101"/>
      <p:regular r:id="rId81"/>
    </p:embeddedFont>
    <p:embeddedFont>
      <p:font typeface="210 디딤고딕" charset="1" panose="02020503020101020101"/>
      <p:regular r:id="rId82"/>
    </p:embeddedFont>
    <p:embeddedFont>
      <p:font typeface="210 디딤고딕 Bold" charset="1" panose="02020503020101020101"/>
      <p:regular r:id="rId83"/>
    </p:embeddedFont>
    <p:embeddedFont>
      <p:font typeface="Archivo Black" charset="1" panose="020B0A03020202020B04"/>
      <p:regular r:id="rId94"/>
    </p:embeddedFont>
    <p:embeddedFont>
      <p:font typeface="Arimo" charset="1" panose="020B0604020202020204"/>
      <p:regular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notesSlides/notesSlide40.xml" Type="http://schemas.openxmlformats.org/officeDocument/2006/relationships/notesSlide"/><Relationship Id="rId101" Target="notesSlides/notesSlide41.xml" Type="http://schemas.openxmlformats.org/officeDocument/2006/relationships/notesSlide"/><Relationship Id="rId102" Target="notesSlides/notesSlide42.xml" Type="http://schemas.openxmlformats.org/officeDocument/2006/relationships/notesSlide"/><Relationship Id="rId103" Target="notesSlides/notesSlide43.xml" Type="http://schemas.openxmlformats.org/officeDocument/2006/relationships/notes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notesMasters/notesMaster1.xml" Type="http://schemas.openxmlformats.org/officeDocument/2006/relationships/notesMaster"/><Relationship Id="rId5" Target="tableStyles.xml" Type="http://schemas.openxmlformats.org/officeDocument/2006/relationships/tableStyles"/><Relationship Id="rId50" Target="theme/theme2.xml" Type="http://schemas.openxmlformats.org/officeDocument/2006/relationships/theme"/><Relationship Id="rId51" Target="notesSlides/notesSlide1.xml" Type="http://schemas.openxmlformats.org/officeDocument/2006/relationships/notesSlide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notesSlides/notesSlide2.xml" Type="http://schemas.openxmlformats.org/officeDocument/2006/relationships/notesSlide"/><Relationship Id="rId55" Target="fonts/font55.fntdata" Type="http://schemas.openxmlformats.org/officeDocument/2006/relationships/font"/><Relationship Id="rId56" Target="notesSlides/notesSlide3.xml" Type="http://schemas.openxmlformats.org/officeDocument/2006/relationships/notesSlide"/><Relationship Id="rId57" Target="fonts/font57.fntdata" Type="http://schemas.openxmlformats.org/officeDocument/2006/relationships/font"/><Relationship Id="rId58" Target="notesSlides/notesSlide4.xml" Type="http://schemas.openxmlformats.org/officeDocument/2006/relationships/notesSlide"/><Relationship Id="rId59" Target="notesSlides/notesSlide5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6.xml" Type="http://schemas.openxmlformats.org/officeDocument/2006/relationships/notesSlide"/><Relationship Id="rId61" Target="notesSlides/notesSlide7.xml" Type="http://schemas.openxmlformats.org/officeDocument/2006/relationships/notesSlide"/><Relationship Id="rId62" Target="notesSlides/notesSlide8.xml" Type="http://schemas.openxmlformats.org/officeDocument/2006/relationships/notesSlide"/><Relationship Id="rId63" Target="notesSlides/notesSlide9.xml" Type="http://schemas.openxmlformats.org/officeDocument/2006/relationships/notesSlide"/><Relationship Id="rId64" Target="notesSlides/notesSlide10.xml" Type="http://schemas.openxmlformats.org/officeDocument/2006/relationships/notesSlide"/><Relationship Id="rId65" Target="notesSlides/notesSlide11.xml" Type="http://schemas.openxmlformats.org/officeDocument/2006/relationships/notesSlide"/><Relationship Id="rId66" Target="notesSlides/notesSlide12.xml" Type="http://schemas.openxmlformats.org/officeDocument/2006/relationships/notesSlide"/><Relationship Id="rId67" Target="notesSlides/notesSlide13.xml" Type="http://schemas.openxmlformats.org/officeDocument/2006/relationships/notesSlide"/><Relationship Id="rId68" Target="notesSlides/notesSlide14.xml" Type="http://schemas.openxmlformats.org/officeDocument/2006/relationships/notesSlide"/><Relationship Id="rId69" Target="notesSlides/notesSlide15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16.xml" Type="http://schemas.openxmlformats.org/officeDocument/2006/relationships/notesSlide"/><Relationship Id="rId71" Target="notesSlides/notesSlide17.xml" Type="http://schemas.openxmlformats.org/officeDocument/2006/relationships/notesSlide"/><Relationship Id="rId72" Target="notesSlides/notesSlide18.xml" Type="http://schemas.openxmlformats.org/officeDocument/2006/relationships/notesSlide"/><Relationship Id="rId73" Target="notesSlides/notesSlide19.xml" Type="http://schemas.openxmlformats.org/officeDocument/2006/relationships/notesSlide"/><Relationship Id="rId74" Target="notesSlides/notesSlide20.xml" Type="http://schemas.openxmlformats.org/officeDocument/2006/relationships/notesSlide"/><Relationship Id="rId75" Target="fonts/font75.fntdata" Type="http://schemas.openxmlformats.org/officeDocument/2006/relationships/font"/><Relationship Id="rId76" Target="notesSlides/notesSlide21.xml" Type="http://schemas.openxmlformats.org/officeDocument/2006/relationships/notesSlide"/><Relationship Id="rId77" Target="notesSlides/notesSlide22.xml" Type="http://schemas.openxmlformats.org/officeDocument/2006/relationships/notesSlide"/><Relationship Id="rId78" Target="notesSlides/notesSlide23.xml" Type="http://schemas.openxmlformats.org/officeDocument/2006/relationships/notesSlide"/><Relationship Id="rId79" Target="notesSlides/notesSlide24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25.xml" Type="http://schemas.openxmlformats.org/officeDocument/2006/relationships/notesSlide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notesSlides/notesSlide26.xml" Type="http://schemas.openxmlformats.org/officeDocument/2006/relationships/notesSlide"/><Relationship Id="rId85" Target="notesSlides/notesSlide27.xml" Type="http://schemas.openxmlformats.org/officeDocument/2006/relationships/notesSlide"/><Relationship Id="rId86" Target="notesSlides/notesSlide28.xml" Type="http://schemas.openxmlformats.org/officeDocument/2006/relationships/notesSlide"/><Relationship Id="rId87" Target="notesSlides/notesSlide29.xml" Type="http://schemas.openxmlformats.org/officeDocument/2006/relationships/notesSlide"/><Relationship Id="rId88" Target="notesSlides/notesSlide30.xml" Type="http://schemas.openxmlformats.org/officeDocument/2006/relationships/notesSlide"/><Relationship Id="rId89" Target="notesSlides/notesSlide31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32.xml" Type="http://schemas.openxmlformats.org/officeDocument/2006/relationships/notesSlide"/><Relationship Id="rId91" Target="notesSlides/notesSlide33.xml" Type="http://schemas.openxmlformats.org/officeDocument/2006/relationships/notesSlide"/><Relationship Id="rId92" Target="notesSlides/notesSlide34.xml" Type="http://schemas.openxmlformats.org/officeDocument/2006/relationships/notesSlide"/><Relationship Id="rId93" Target="notesSlides/notesSlide35.xml" Type="http://schemas.openxmlformats.org/officeDocument/2006/relationships/notesSlide"/><Relationship Id="rId94" Target="fonts/font94.fntdata" Type="http://schemas.openxmlformats.org/officeDocument/2006/relationships/font"/><Relationship Id="rId95" Target="notesSlides/notesSlide36.xml" Type="http://schemas.openxmlformats.org/officeDocument/2006/relationships/notesSlide"/><Relationship Id="rId96" Target="notesSlides/notesSlide37.xml" Type="http://schemas.openxmlformats.org/officeDocument/2006/relationships/notesSlide"/><Relationship Id="rId97" Target="notesSlides/notesSlide38.xml" Type="http://schemas.openxmlformats.org/officeDocument/2006/relationships/notesSlide"/><Relationship Id="rId98" Target="fonts/font98.fntdata" Type="http://schemas.openxmlformats.org/officeDocument/2006/relationships/font"/><Relationship Id="rId99" Target="notesSlides/notesSlide39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4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4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4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jpe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41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2.pn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48.png" Type="http://schemas.openxmlformats.org/officeDocument/2006/relationships/image"/><Relationship Id="rId14" Target="../media/image49.svg" Type="http://schemas.openxmlformats.org/officeDocument/2006/relationships/image"/><Relationship Id="rId15" Target="../media/image50.png" Type="http://schemas.openxmlformats.org/officeDocument/2006/relationships/image"/><Relationship Id="rId16" Target="../media/image51.sv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15" Target="../media/image60.png" Type="http://schemas.openxmlformats.org/officeDocument/2006/relationships/image"/><Relationship Id="rId16" Target="../media/image61.svg" Type="http://schemas.openxmlformats.org/officeDocument/2006/relationships/image"/><Relationship Id="rId17" Target="../media/image62.png" Type="http://schemas.openxmlformats.org/officeDocument/2006/relationships/image"/><Relationship Id="rId18" Target="../media/image63.svg" Type="http://schemas.openxmlformats.org/officeDocument/2006/relationships/image"/><Relationship Id="rId19" Target="../media/image64.png" Type="http://schemas.openxmlformats.org/officeDocument/2006/relationships/image"/><Relationship Id="rId2" Target="../notesSlides/notesSlide16.xml" Type="http://schemas.openxmlformats.org/officeDocument/2006/relationships/notesSlide"/><Relationship Id="rId20" Target="../media/image65.svg" Type="http://schemas.openxmlformats.org/officeDocument/2006/relationships/image"/><Relationship Id="rId21" Target="../media/image66.png" Type="http://schemas.openxmlformats.org/officeDocument/2006/relationships/image"/><Relationship Id="rId22" Target="../media/image67.sv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66.png" Type="http://schemas.openxmlformats.org/officeDocument/2006/relationships/image"/><Relationship Id="rId14" Target="../media/image67.svg" Type="http://schemas.openxmlformats.org/officeDocument/2006/relationships/image"/><Relationship Id="rId15" Target="../media/image68.png" Type="http://schemas.openxmlformats.org/officeDocument/2006/relationships/image"/><Relationship Id="rId16" Target="../media/image69.sv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2.pn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2" Target="../notesSlides/notesSlide19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75.png" Type="http://schemas.openxmlformats.org/officeDocument/2006/relationships/image"/><Relationship Id="rId14" Target="../media/image76.svg" Type="http://schemas.openxmlformats.org/officeDocument/2006/relationships/image"/><Relationship Id="rId15" Target="../media/image77.png" Type="http://schemas.openxmlformats.org/officeDocument/2006/relationships/image"/><Relationship Id="rId16" Target="../media/image78.svg" Type="http://schemas.openxmlformats.org/officeDocument/2006/relationships/image"/><Relationship Id="rId17" Target="../media/image79.png" Type="http://schemas.openxmlformats.org/officeDocument/2006/relationships/image"/><Relationship Id="rId18" Target="../media/image80.svg" Type="http://schemas.openxmlformats.org/officeDocument/2006/relationships/image"/><Relationship Id="rId19" Target="../media/image81.png" Type="http://schemas.openxmlformats.org/officeDocument/2006/relationships/image"/><Relationship Id="rId2" Target="../notesSlides/notesSlide20.xml" Type="http://schemas.openxmlformats.org/officeDocument/2006/relationships/notesSlide"/><Relationship Id="rId20" Target="../media/image82.sv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notesSlides/notesSlide2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3.png" Type="http://schemas.openxmlformats.org/officeDocument/2006/relationships/image"/><Relationship Id="rId6" Target="../media/image84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85.png" Type="http://schemas.openxmlformats.org/officeDocument/2006/relationships/image"/><Relationship Id="rId2" Target="../notesSlides/notesSlide2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2" Target="../notesSlides/notesSlide23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wJ5M2il4.mp4" Type="http://schemas.openxmlformats.org/officeDocument/2006/relationships/video"/><Relationship Id="rId11" Target="../media/VAGwJ5M2il4.mp4" Type="http://schemas.microsoft.com/office/2007/relationships/media"/><Relationship Id="rId12" Target="../media/image83.png" Type="http://schemas.openxmlformats.org/officeDocument/2006/relationships/image"/><Relationship Id="rId13" Target="../media/image84.svg" Type="http://schemas.openxmlformats.org/officeDocument/2006/relationships/image"/><Relationship Id="rId14" Target="../media/image87.jpeg" Type="http://schemas.openxmlformats.org/officeDocument/2006/relationships/image"/><Relationship Id="rId15" Target="../media/VAGwJzZM4-M.mp4" Type="http://schemas.openxmlformats.org/officeDocument/2006/relationships/video"/><Relationship Id="rId16" Target="../media/VAGwJzZM4-M.mp4" Type="http://schemas.microsoft.com/office/2007/relationships/media"/><Relationship Id="rId2" Target="../notesSlides/notesSlide24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86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notesSlides/notesSlide25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2" Target="../notesSlides/notesSlide26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notesSlides/notesSlide27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88.png" Type="http://schemas.openxmlformats.org/officeDocument/2006/relationships/image"/><Relationship Id="rId2" Target="../notesSlides/notesSlide28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notesSlides/notesSlide29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8.png" Type="http://schemas.openxmlformats.org/officeDocument/2006/relationships/image"/><Relationship Id="rId6" Target="../media/image89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notesSlides/notesSlide30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8.png" Type="http://schemas.openxmlformats.org/officeDocument/2006/relationships/image"/><Relationship Id="rId6" Target="../media/image89.png" Type="http://schemas.openxmlformats.org/officeDocument/2006/relationships/image"/><Relationship Id="rId7" Target="../media/image90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91.png" Type="http://schemas.openxmlformats.org/officeDocument/2006/relationships/image"/><Relationship Id="rId12" Target="../media/image92.png" Type="http://schemas.openxmlformats.org/officeDocument/2006/relationships/image"/><Relationship Id="rId13" Target="../media/image93.svg" Type="http://schemas.openxmlformats.org/officeDocument/2006/relationships/image"/><Relationship Id="rId2" Target="../notesSlides/notesSlide3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94.png" Type="http://schemas.openxmlformats.org/officeDocument/2006/relationships/image"/><Relationship Id="rId2" Target="../notesSlides/notesSlide3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95.png" Type="http://schemas.openxmlformats.org/officeDocument/2006/relationships/image"/><Relationship Id="rId12" Target="../media/image96.svg" Type="http://schemas.openxmlformats.org/officeDocument/2006/relationships/image"/><Relationship Id="rId13" Target="../media/image97.png" Type="http://schemas.openxmlformats.org/officeDocument/2006/relationships/image"/><Relationship Id="rId2" Target="../notesSlides/notesSlide33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98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2.pn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99.png" Type="http://schemas.openxmlformats.org/officeDocument/2006/relationships/image"/><Relationship Id="rId2" Target="../notesSlides/notesSlide35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2.svg" Type="http://schemas.openxmlformats.org/officeDocument/2006/relationships/image"/><Relationship Id="rId12" Target="../media/image103.png" Type="http://schemas.openxmlformats.org/officeDocument/2006/relationships/image"/><Relationship Id="rId13" Target="../media/image104.svg" Type="http://schemas.openxmlformats.org/officeDocument/2006/relationships/image"/><Relationship Id="rId14" Target="../media/image105.png" Type="http://schemas.openxmlformats.org/officeDocument/2006/relationships/image"/><Relationship Id="rId15" Target="../media/image106.svg" Type="http://schemas.openxmlformats.org/officeDocument/2006/relationships/image"/><Relationship Id="rId16" Target="../media/image107.png" Type="http://schemas.openxmlformats.org/officeDocument/2006/relationships/image"/><Relationship Id="rId17" Target="../media/image108.svg" Type="http://schemas.openxmlformats.org/officeDocument/2006/relationships/image"/><Relationship Id="rId2" Target="../notesSlides/notesSlide36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2.pn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notesSlides/notesSlide37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09.png" Type="http://schemas.openxmlformats.org/officeDocument/2006/relationships/image"/><Relationship Id="rId12" Target="../media/image110.png" Type="http://schemas.openxmlformats.org/officeDocument/2006/relationships/image"/><Relationship Id="rId13" Target="../media/image111.png" Type="http://schemas.openxmlformats.org/officeDocument/2006/relationships/image"/><Relationship Id="rId14" Target="../media/image112.png" Type="http://schemas.openxmlformats.org/officeDocument/2006/relationships/image"/><Relationship Id="rId15" Target="../media/image113.png" Type="http://schemas.openxmlformats.org/officeDocument/2006/relationships/image"/><Relationship Id="rId16" Target="../media/image114.png" Type="http://schemas.openxmlformats.org/officeDocument/2006/relationships/image"/><Relationship Id="rId2" Target="../notesSlides/notesSlide38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71.png" Type="http://schemas.openxmlformats.org/officeDocument/2006/relationships/image"/><Relationship Id="rId12" Target="../media/image72.svg" Type="http://schemas.openxmlformats.org/officeDocument/2006/relationships/image"/><Relationship Id="rId13" Target="../media/image115.png" Type="http://schemas.openxmlformats.org/officeDocument/2006/relationships/image"/><Relationship Id="rId2" Target="../notesSlides/notesSlide39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118.png" Type="http://schemas.openxmlformats.org/officeDocument/2006/relationships/image"/><Relationship Id="rId16" Target="../media/image119.svg" Type="http://schemas.openxmlformats.org/officeDocument/2006/relationships/image"/><Relationship Id="rId17" Target="../media/image120.png" Type="http://schemas.openxmlformats.org/officeDocument/2006/relationships/image"/><Relationship Id="rId2" Target="../notesSlides/notesSlide40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116.png" Type="http://schemas.openxmlformats.org/officeDocument/2006/relationships/image"/><Relationship Id="rId8" Target="../media/image117.sv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21.png" Type="http://schemas.openxmlformats.org/officeDocument/2006/relationships/image"/><Relationship Id="rId12" Target="../media/image122.svg" Type="http://schemas.openxmlformats.org/officeDocument/2006/relationships/image"/><Relationship Id="rId2" Target="../notesSlides/notesSlide4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21.png" Type="http://schemas.openxmlformats.org/officeDocument/2006/relationships/image"/><Relationship Id="rId12" Target="../media/image122.svg" Type="http://schemas.openxmlformats.org/officeDocument/2006/relationships/image"/><Relationship Id="rId2" Target="../notesSlides/notesSlide4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3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2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3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32850" y="1169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2850" y="8951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9960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996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550578" y="1371600"/>
            <a:ext cx="7537800" cy="7543800"/>
            <a:chOff x="0" y="0"/>
            <a:chExt cx="10050400" cy="1005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10050399" y="0"/>
                  </a:moveTo>
                  <a:cubicBezTo>
                    <a:pt x="10050399" y="2776855"/>
                    <a:pt x="7801610" y="5028185"/>
                    <a:pt x="5027041" y="5029200"/>
                  </a:cubicBezTo>
                  <a:cubicBezTo>
                    <a:pt x="2252472" y="5030216"/>
                    <a:pt x="2032" y="2780411"/>
                    <a:pt x="0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3205086" y="1358092"/>
            <a:ext cx="7543800" cy="7543800"/>
          </a:xfrm>
          <a:custGeom>
            <a:avLst/>
            <a:gdLst/>
            <a:ahLst/>
            <a:cxnLst/>
            <a:rect r="r" b="b" t="t" l="l"/>
            <a:pathLst>
              <a:path h="7543800" w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9140" t="-30768" r="-79509" b="-3713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97742" y="4130685"/>
            <a:ext cx="907408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b="true" sz="104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StellarVision</a:t>
            </a:r>
          </a:p>
          <a:p>
            <a:pPr algn="l">
              <a:lnSpc>
                <a:spcPts val="125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497742" y="8265468"/>
            <a:ext cx="557655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C0E11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수상시장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7742" y="5572142"/>
            <a:ext cx="756135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AI와 함께하는 천체 스트리밍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646414" y="870146"/>
            <a:ext cx="542400" cy="542400"/>
            <a:chOff x="0" y="0"/>
            <a:chExt cx="723200" cy="723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28528" y="1347580"/>
            <a:ext cx="7581900" cy="7581900"/>
          </a:xfrm>
          <a:custGeom>
            <a:avLst/>
            <a:gdLst/>
            <a:ahLst/>
            <a:cxnLst/>
            <a:rect r="r" b="b" t="t" l="l"/>
            <a:pathLst>
              <a:path h="7581900" w="7581900">
                <a:moveTo>
                  <a:pt x="0" y="0"/>
                </a:moveTo>
                <a:lnTo>
                  <a:pt x="7581900" y="0"/>
                </a:lnTo>
                <a:lnTo>
                  <a:pt x="758190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634158" y="4967458"/>
            <a:ext cx="375000" cy="375000"/>
            <a:chOff x="0" y="0"/>
            <a:chExt cx="500000" cy="50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9999" cy="499999"/>
            </a:xfrm>
            <a:custGeom>
              <a:avLst/>
              <a:gdLst/>
              <a:ahLst/>
              <a:cxnLst/>
              <a:rect r="r" b="b" t="t" l="l"/>
              <a:pathLst>
                <a:path h="499999" w="499999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cubicBezTo>
                    <a:pt x="388239" y="0"/>
                    <a:pt x="499999" y="111887"/>
                    <a:pt x="499999" y="250063"/>
                  </a:cubicBezTo>
                  <a:cubicBezTo>
                    <a:pt x="499999" y="388239"/>
                    <a:pt x="388112" y="499999"/>
                    <a:pt x="250063" y="499999"/>
                  </a:cubicBezTo>
                  <a:cubicBezTo>
                    <a:pt x="112014" y="499999"/>
                    <a:pt x="0" y="388112"/>
                    <a:pt x="0" y="250063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982294" y="8558288"/>
            <a:ext cx="674400" cy="674400"/>
            <a:chOff x="0" y="0"/>
            <a:chExt cx="899200" cy="899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9160" cy="899160"/>
            </a:xfrm>
            <a:custGeom>
              <a:avLst/>
              <a:gdLst/>
              <a:ahLst/>
              <a:cxnLst/>
              <a:rect r="r" b="b" t="t" l="l"/>
              <a:pathLst>
                <a:path h="899160" w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4629346" y="6657992"/>
            <a:ext cx="910446" cy="896550"/>
          </a:xfrm>
          <a:custGeom>
            <a:avLst/>
            <a:gdLst/>
            <a:ahLst/>
            <a:cxnLst/>
            <a:rect r="r" b="b" t="t" l="l"/>
            <a:pathLst>
              <a:path h="896550" w="910446">
                <a:moveTo>
                  <a:pt x="0" y="0"/>
                </a:moveTo>
                <a:lnTo>
                  <a:pt x="910446" y="0"/>
                </a:lnTo>
                <a:lnTo>
                  <a:pt x="910446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-5400000">
            <a:off x="-3749400" y="4867050"/>
            <a:ext cx="8041200" cy="542400"/>
            <a:chOff x="0" y="0"/>
            <a:chExt cx="10721600" cy="723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21594" cy="723138"/>
            </a:xfrm>
            <a:custGeom>
              <a:avLst/>
              <a:gdLst/>
              <a:ahLst/>
              <a:cxnLst/>
              <a:rect r="r" b="b" t="t" l="l"/>
              <a:pathLst>
                <a:path h="723138" w="10721594">
                  <a:moveTo>
                    <a:pt x="0" y="0"/>
                  </a:moveTo>
                  <a:lnTo>
                    <a:pt x="10721594" y="0"/>
                  </a:lnTo>
                  <a:lnTo>
                    <a:pt x="10721594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24304" y="1028700"/>
            <a:ext cx="375000" cy="375000"/>
            <a:chOff x="0" y="0"/>
            <a:chExt cx="500000" cy="50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3379352"/>
            <a:ext cx="10535417" cy="5636448"/>
          </a:xfrm>
          <a:custGeom>
            <a:avLst/>
            <a:gdLst/>
            <a:ahLst/>
            <a:cxnLst/>
            <a:rect r="r" b="b" t="t" l="l"/>
            <a:pathLst>
              <a:path h="5636448" w="10535417">
                <a:moveTo>
                  <a:pt x="0" y="0"/>
                </a:moveTo>
                <a:lnTo>
                  <a:pt x="10535417" y="0"/>
                </a:lnTo>
                <a:lnTo>
                  <a:pt x="10535417" y="5636448"/>
                </a:lnTo>
                <a:lnTo>
                  <a:pt x="0" y="5636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796025"/>
            <a:ext cx="10336246" cy="775199"/>
          </a:xfrm>
          <a:custGeom>
            <a:avLst/>
            <a:gdLst/>
            <a:ahLst/>
            <a:cxnLst/>
            <a:rect r="r" b="b" t="t" l="l"/>
            <a:pathLst>
              <a:path h="775199" w="10336246">
                <a:moveTo>
                  <a:pt x="0" y="0"/>
                </a:moveTo>
                <a:lnTo>
                  <a:pt x="10336246" y="0"/>
                </a:lnTo>
                <a:lnTo>
                  <a:pt x="10336246" y="775199"/>
                </a:lnTo>
                <a:lnTo>
                  <a:pt x="0" y="77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48" b="-33757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021642" y="3533714"/>
            <a:ext cx="2495529" cy="4262311"/>
            <a:chOff x="0" y="0"/>
            <a:chExt cx="659755" cy="1126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9755" cy="1126847"/>
            </a:xfrm>
            <a:custGeom>
              <a:avLst/>
              <a:gdLst/>
              <a:ahLst/>
              <a:cxnLst/>
              <a:rect r="r" b="b" t="t" l="l"/>
              <a:pathLst>
                <a:path h="1126847" w="659755">
                  <a:moveTo>
                    <a:pt x="0" y="0"/>
                  </a:moveTo>
                  <a:lnTo>
                    <a:pt x="659755" y="0"/>
                  </a:lnTo>
                  <a:lnTo>
                    <a:pt x="659755" y="1126847"/>
                  </a:lnTo>
                  <a:lnTo>
                    <a:pt x="0" y="11268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59755" cy="1164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062160" y="-3846879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3" y="0"/>
                </a:lnTo>
                <a:lnTo>
                  <a:pt x="5188293" y="5188293"/>
                </a:lnTo>
                <a:lnTo>
                  <a:pt x="0" y="51882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217589"/>
            <a:ext cx="10774139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별자리에 관한 질문</a:t>
            </a:r>
            <a:r>
              <a:rPr lang="en-US" sz="5999">
                <a:solidFill>
                  <a:srgbClr val="000000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 댓글 다수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2784222"/>
            <a:ext cx="8625196" cy="5090139"/>
            <a:chOff x="0" y="0"/>
            <a:chExt cx="11500262" cy="67868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3960" y="5441419"/>
              <a:ext cx="10848536" cy="1345433"/>
            </a:xfrm>
            <a:custGeom>
              <a:avLst/>
              <a:gdLst/>
              <a:ahLst/>
              <a:cxnLst/>
              <a:rect r="r" b="b" t="t" l="l"/>
              <a:pathLst>
                <a:path h="1345433" w="10848536">
                  <a:moveTo>
                    <a:pt x="0" y="0"/>
                  </a:moveTo>
                  <a:lnTo>
                    <a:pt x="10848535" y="0"/>
                  </a:lnTo>
                  <a:lnTo>
                    <a:pt x="10848535" y="1345433"/>
                  </a:lnTo>
                  <a:lnTo>
                    <a:pt x="0" y="1345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1450" r="-3497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-10800000">
              <a:off x="113960" y="5367188"/>
              <a:ext cx="10849259" cy="1419664"/>
              <a:chOff x="0" y="0"/>
              <a:chExt cx="3301929" cy="43206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313767" cy="447162"/>
              </a:xfrm>
              <a:custGeom>
                <a:avLst/>
                <a:gdLst/>
                <a:ahLst/>
                <a:cxnLst/>
                <a:rect r="r" b="b" t="t" l="l"/>
                <a:pathLst>
                  <a:path h="447162" w="3313767">
                    <a:moveTo>
                      <a:pt x="11611" y="0"/>
                    </a:moveTo>
                    <a:lnTo>
                      <a:pt x="3301142" y="0"/>
                    </a:lnTo>
                    <a:cubicBezTo>
                      <a:pt x="3308052" y="0"/>
                      <a:pt x="3313767" y="4750"/>
                      <a:pt x="3313767" y="10556"/>
                    </a:cubicBezTo>
                    <a:lnTo>
                      <a:pt x="3313767" y="434462"/>
                    </a:lnTo>
                    <a:cubicBezTo>
                      <a:pt x="3313767" y="441447"/>
                      <a:pt x="3308052" y="447162"/>
                      <a:pt x="3301142" y="447162"/>
                    </a:cubicBezTo>
                    <a:lnTo>
                      <a:pt x="11611" y="447162"/>
                    </a:lnTo>
                    <a:cubicBezTo>
                      <a:pt x="5225" y="447162"/>
                      <a:pt x="0" y="441447"/>
                      <a:pt x="0" y="434462"/>
                    </a:cubicBezTo>
                    <a:lnTo>
                      <a:pt x="0" y="10556"/>
                    </a:lnTo>
                    <a:cubicBezTo>
                      <a:pt x="0" y="4750"/>
                      <a:pt x="5225" y="0"/>
                      <a:pt x="11611" y="0"/>
                    </a:cubicBezTo>
                    <a:moveTo>
                      <a:pt x="11611" y="21112"/>
                    </a:moveTo>
                    <a:lnTo>
                      <a:pt x="11611" y="10556"/>
                    </a:lnTo>
                    <a:lnTo>
                      <a:pt x="23223" y="10556"/>
                    </a:lnTo>
                    <a:lnTo>
                      <a:pt x="23223" y="434462"/>
                    </a:lnTo>
                    <a:lnTo>
                      <a:pt x="11611" y="434462"/>
                    </a:lnTo>
                    <a:lnTo>
                      <a:pt x="11611" y="423502"/>
                    </a:lnTo>
                    <a:lnTo>
                      <a:pt x="3301142" y="423502"/>
                    </a:lnTo>
                    <a:lnTo>
                      <a:pt x="3301142" y="434462"/>
                    </a:lnTo>
                    <a:lnTo>
                      <a:pt x="3289530" y="434462"/>
                    </a:lnTo>
                    <a:lnTo>
                      <a:pt x="3289530" y="10556"/>
                    </a:lnTo>
                    <a:lnTo>
                      <a:pt x="3301142" y="10556"/>
                    </a:lnTo>
                    <a:lnTo>
                      <a:pt x="3301142" y="21112"/>
                    </a:lnTo>
                    <a:lnTo>
                      <a:pt x="11611" y="21112"/>
                    </a:lnTo>
                    <a:close/>
                  </a:path>
                </a:pathLst>
              </a:custGeom>
              <a:solidFill>
                <a:srgbClr val="435D74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26555" y="1957966"/>
              <a:ext cx="10445938" cy="1477185"/>
            </a:xfrm>
            <a:custGeom>
              <a:avLst/>
              <a:gdLst/>
              <a:ahLst/>
              <a:cxnLst/>
              <a:rect r="r" b="b" t="t" l="l"/>
              <a:pathLst>
                <a:path h="1477185" w="10445938">
                  <a:moveTo>
                    <a:pt x="0" y="0"/>
                  </a:moveTo>
                  <a:lnTo>
                    <a:pt x="10445937" y="0"/>
                  </a:lnTo>
                  <a:lnTo>
                    <a:pt x="10445937" y="1477184"/>
                  </a:lnTo>
                  <a:lnTo>
                    <a:pt x="0" y="1477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64955" r="-4642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-10800000">
              <a:off x="113960" y="1842544"/>
              <a:ext cx="10849259" cy="1708028"/>
              <a:chOff x="0" y="0"/>
              <a:chExt cx="3301929" cy="51983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313767" cy="534924"/>
              </a:xfrm>
              <a:custGeom>
                <a:avLst/>
                <a:gdLst/>
                <a:ahLst/>
                <a:cxnLst/>
                <a:rect r="r" b="b" t="t" l="l"/>
                <a:pathLst>
                  <a:path h="534924" w="3313767">
                    <a:moveTo>
                      <a:pt x="11611" y="0"/>
                    </a:moveTo>
                    <a:lnTo>
                      <a:pt x="3301142" y="0"/>
                    </a:lnTo>
                    <a:cubicBezTo>
                      <a:pt x="3308052" y="0"/>
                      <a:pt x="3313767" y="5715"/>
                      <a:pt x="3313767" y="12700"/>
                    </a:cubicBezTo>
                    <a:lnTo>
                      <a:pt x="3313767" y="522224"/>
                    </a:lnTo>
                    <a:cubicBezTo>
                      <a:pt x="3313767" y="529209"/>
                      <a:pt x="3308052" y="534924"/>
                      <a:pt x="3301142" y="534924"/>
                    </a:cubicBezTo>
                    <a:lnTo>
                      <a:pt x="11611" y="534924"/>
                    </a:lnTo>
                    <a:cubicBezTo>
                      <a:pt x="5225" y="534924"/>
                      <a:pt x="0" y="529209"/>
                      <a:pt x="0" y="522224"/>
                    </a:cubicBezTo>
                    <a:lnTo>
                      <a:pt x="0" y="12700"/>
                    </a:lnTo>
                    <a:cubicBezTo>
                      <a:pt x="0" y="5715"/>
                      <a:pt x="5225" y="0"/>
                      <a:pt x="11611" y="0"/>
                    </a:cubicBezTo>
                    <a:moveTo>
                      <a:pt x="11611" y="25400"/>
                    </a:moveTo>
                    <a:lnTo>
                      <a:pt x="11611" y="12700"/>
                    </a:lnTo>
                    <a:lnTo>
                      <a:pt x="23223" y="12700"/>
                    </a:lnTo>
                    <a:lnTo>
                      <a:pt x="23223" y="522224"/>
                    </a:lnTo>
                    <a:lnTo>
                      <a:pt x="11611" y="522224"/>
                    </a:lnTo>
                    <a:lnTo>
                      <a:pt x="11611" y="509524"/>
                    </a:lnTo>
                    <a:lnTo>
                      <a:pt x="3301142" y="509524"/>
                    </a:lnTo>
                    <a:lnTo>
                      <a:pt x="3301142" y="522224"/>
                    </a:lnTo>
                    <a:lnTo>
                      <a:pt x="3289530" y="522224"/>
                    </a:lnTo>
                    <a:lnTo>
                      <a:pt x="3289530" y="12700"/>
                    </a:lnTo>
                    <a:lnTo>
                      <a:pt x="3301142" y="12700"/>
                    </a:lnTo>
                    <a:lnTo>
                      <a:pt x="3301142" y="25400"/>
                    </a:lnTo>
                    <a:lnTo>
                      <a:pt x="11611" y="25400"/>
                    </a:lnTo>
                    <a:close/>
                  </a:path>
                </a:pathLst>
              </a:custGeom>
              <a:solidFill>
                <a:srgbClr val="435D74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651003" y="3898084"/>
              <a:ext cx="10849259" cy="1204995"/>
            </a:xfrm>
            <a:custGeom>
              <a:avLst/>
              <a:gdLst/>
              <a:ahLst/>
              <a:cxnLst/>
              <a:rect r="r" b="b" t="t" l="l"/>
              <a:pathLst>
                <a:path h="1204995" w="10849259">
                  <a:moveTo>
                    <a:pt x="0" y="0"/>
                  </a:moveTo>
                  <a:lnTo>
                    <a:pt x="10849259" y="0"/>
                  </a:lnTo>
                  <a:lnTo>
                    <a:pt x="10849259" y="1204995"/>
                  </a:lnTo>
                  <a:lnTo>
                    <a:pt x="0" y="1204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8611" r="-1639" b="-131423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-10800000">
              <a:off x="651003" y="3814681"/>
              <a:ext cx="10849259" cy="1288398"/>
              <a:chOff x="0" y="0"/>
              <a:chExt cx="3301929" cy="39211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313767" cy="407211"/>
              </a:xfrm>
              <a:custGeom>
                <a:avLst/>
                <a:gdLst/>
                <a:ahLst/>
                <a:cxnLst/>
                <a:rect r="r" b="b" t="t" l="l"/>
                <a:pathLst>
                  <a:path h="407211" w="3313767">
                    <a:moveTo>
                      <a:pt x="11611" y="0"/>
                    </a:moveTo>
                    <a:lnTo>
                      <a:pt x="3301142" y="0"/>
                    </a:lnTo>
                    <a:cubicBezTo>
                      <a:pt x="3308052" y="0"/>
                      <a:pt x="3313767" y="4311"/>
                      <a:pt x="3313767" y="9580"/>
                    </a:cubicBezTo>
                    <a:lnTo>
                      <a:pt x="3313767" y="394511"/>
                    </a:lnTo>
                    <a:cubicBezTo>
                      <a:pt x="3313767" y="401496"/>
                      <a:pt x="3308052" y="407211"/>
                      <a:pt x="3301142" y="407211"/>
                    </a:cubicBezTo>
                    <a:lnTo>
                      <a:pt x="11611" y="407211"/>
                    </a:lnTo>
                    <a:cubicBezTo>
                      <a:pt x="5225" y="407211"/>
                      <a:pt x="0" y="401496"/>
                      <a:pt x="0" y="394511"/>
                    </a:cubicBezTo>
                    <a:lnTo>
                      <a:pt x="0" y="9580"/>
                    </a:lnTo>
                    <a:cubicBezTo>
                      <a:pt x="0" y="4311"/>
                      <a:pt x="5225" y="0"/>
                      <a:pt x="11611" y="0"/>
                    </a:cubicBezTo>
                    <a:moveTo>
                      <a:pt x="11611" y="19160"/>
                    </a:moveTo>
                    <a:lnTo>
                      <a:pt x="11611" y="9580"/>
                    </a:lnTo>
                    <a:lnTo>
                      <a:pt x="23223" y="9580"/>
                    </a:lnTo>
                    <a:lnTo>
                      <a:pt x="23223" y="394511"/>
                    </a:lnTo>
                    <a:lnTo>
                      <a:pt x="11611" y="394511"/>
                    </a:lnTo>
                    <a:lnTo>
                      <a:pt x="11611" y="384344"/>
                    </a:lnTo>
                    <a:lnTo>
                      <a:pt x="3301142" y="384344"/>
                    </a:lnTo>
                    <a:lnTo>
                      <a:pt x="3301142" y="394511"/>
                    </a:lnTo>
                    <a:lnTo>
                      <a:pt x="3289530" y="394511"/>
                    </a:lnTo>
                    <a:lnTo>
                      <a:pt x="3289530" y="9580"/>
                    </a:lnTo>
                    <a:lnTo>
                      <a:pt x="3301142" y="9580"/>
                    </a:lnTo>
                    <a:lnTo>
                      <a:pt x="3301142" y="19160"/>
                    </a:lnTo>
                    <a:lnTo>
                      <a:pt x="11611" y="19160"/>
                    </a:lnTo>
                    <a:close/>
                  </a:path>
                </a:pathLst>
              </a:custGeom>
              <a:solidFill>
                <a:srgbClr val="435D74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99339" cy="1481132"/>
            </a:xfrm>
            <a:custGeom>
              <a:avLst/>
              <a:gdLst/>
              <a:ahLst/>
              <a:cxnLst/>
              <a:rect r="r" b="b" t="t" l="l"/>
              <a:pathLst>
                <a:path h="1481132" w="9999339">
                  <a:moveTo>
                    <a:pt x="0" y="0"/>
                  </a:moveTo>
                  <a:lnTo>
                    <a:pt x="9999339" y="0"/>
                  </a:lnTo>
                  <a:lnTo>
                    <a:pt x="9999339" y="1481132"/>
                  </a:lnTo>
                  <a:lnTo>
                    <a:pt x="0" y="1481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956" t="-1172" r="-5288" b="-13005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10800000">
              <a:off x="0" y="0"/>
              <a:ext cx="9999339" cy="1481132"/>
              <a:chOff x="0" y="0"/>
              <a:chExt cx="3043259" cy="45077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055098" cy="465869"/>
              </a:xfrm>
              <a:custGeom>
                <a:avLst/>
                <a:gdLst/>
                <a:ahLst/>
                <a:cxnLst/>
                <a:rect r="r" b="b" t="t" l="l"/>
                <a:pathLst>
                  <a:path h="465869" w="3055098">
                    <a:moveTo>
                      <a:pt x="10702" y="0"/>
                    </a:moveTo>
                    <a:lnTo>
                      <a:pt x="3042533" y="0"/>
                    </a:lnTo>
                    <a:cubicBezTo>
                      <a:pt x="3049383" y="0"/>
                      <a:pt x="3055098" y="4956"/>
                      <a:pt x="3055098" y="11013"/>
                    </a:cubicBezTo>
                    <a:lnTo>
                      <a:pt x="3055098" y="453169"/>
                    </a:lnTo>
                    <a:cubicBezTo>
                      <a:pt x="3055098" y="460154"/>
                      <a:pt x="3049383" y="465869"/>
                      <a:pt x="3042533" y="465869"/>
                    </a:cubicBezTo>
                    <a:lnTo>
                      <a:pt x="10702" y="465869"/>
                    </a:lnTo>
                    <a:cubicBezTo>
                      <a:pt x="4816" y="465869"/>
                      <a:pt x="0" y="460154"/>
                      <a:pt x="0" y="453169"/>
                    </a:cubicBezTo>
                    <a:lnTo>
                      <a:pt x="0" y="11013"/>
                    </a:lnTo>
                    <a:cubicBezTo>
                      <a:pt x="0" y="4956"/>
                      <a:pt x="4816" y="0"/>
                      <a:pt x="10702" y="0"/>
                    </a:cubicBezTo>
                    <a:moveTo>
                      <a:pt x="10702" y="22026"/>
                    </a:moveTo>
                    <a:lnTo>
                      <a:pt x="10702" y="11013"/>
                    </a:lnTo>
                    <a:lnTo>
                      <a:pt x="21404" y="11013"/>
                    </a:lnTo>
                    <a:lnTo>
                      <a:pt x="21404" y="453169"/>
                    </a:lnTo>
                    <a:lnTo>
                      <a:pt x="10702" y="453169"/>
                    </a:lnTo>
                    <a:lnTo>
                      <a:pt x="10702" y="441838"/>
                    </a:lnTo>
                    <a:lnTo>
                      <a:pt x="3042533" y="441838"/>
                    </a:lnTo>
                    <a:lnTo>
                      <a:pt x="3042533" y="453169"/>
                    </a:lnTo>
                    <a:lnTo>
                      <a:pt x="3031832" y="453169"/>
                    </a:lnTo>
                    <a:lnTo>
                      <a:pt x="3031832" y="11013"/>
                    </a:lnTo>
                    <a:lnTo>
                      <a:pt x="3042533" y="11013"/>
                    </a:lnTo>
                    <a:lnTo>
                      <a:pt x="3042533" y="22026"/>
                    </a:lnTo>
                    <a:lnTo>
                      <a:pt x="10702" y="22026"/>
                    </a:lnTo>
                    <a:close/>
                  </a:path>
                </a:pathLst>
              </a:custGeom>
              <a:solidFill>
                <a:srgbClr val="435D74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028700" y="3225594"/>
            <a:ext cx="7864912" cy="1009752"/>
            <a:chOff x="0" y="0"/>
            <a:chExt cx="10486550" cy="13463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86550" cy="1346336"/>
            </a:xfrm>
            <a:custGeom>
              <a:avLst/>
              <a:gdLst/>
              <a:ahLst/>
              <a:cxnLst/>
              <a:rect r="r" b="b" t="t" l="l"/>
              <a:pathLst>
                <a:path h="1346336" w="10486550">
                  <a:moveTo>
                    <a:pt x="0" y="0"/>
                  </a:moveTo>
                  <a:lnTo>
                    <a:pt x="10486550" y="0"/>
                  </a:lnTo>
                  <a:lnTo>
                    <a:pt x="10486550" y="1346336"/>
                  </a:lnTo>
                  <a:lnTo>
                    <a:pt x="0" y="1346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8263" t="0" r="-12939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-10800000">
              <a:off x="0" y="0"/>
              <a:ext cx="10486550" cy="1346336"/>
              <a:chOff x="0" y="0"/>
              <a:chExt cx="3130783" cy="40195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142621" cy="417044"/>
              </a:xfrm>
              <a:custGeom>
                <a:avLst/>
                <a:gdLst/>
                <a:ahLst/>
                <a:cxnLst/>
                <a:rect r="r" b="b" t="t" l="l"/>
                <a:pathLst>
                  <a:path h="417044" w="3142621">
                    <a:moveTo>
                      <a:pt x="11010" y="0"/>
                    </a:moveTo>
                    <a:lnTo>
                      <a:pt x="3130036" y="0"/>
                    </a:lnTo>
                    <a:cubicBezTo>
                      <a:pt x="3136906" y="0"/>
                      <a:pt x="3142621" y="4419"/>
                      <a:pt x="3142621" y="9820"/>
                    </a:cubicBezTo>
                    <a:lnTo>
                      <a:pt x="3142621" y="404344"/>
                    </a:lnTo>
                    <a:cubicBezTo>
                      <a:pt x="3142621" y="411329"/>
                      <a:pt x="3136906" y="417044"/>
                      <a:pt x="3130036" y="417044"/>
                    </a:cubicBezTo>
                    <a:lnTo>
                      <a:pt x="11010" y="417044"/>
                    </a:lnTo>
                    <a:cubicBezTo>
                      <a:pt x="4954" y="417044"/>
                      <a:pt x="0" y="411329"/>
                      <a:pt x="0" y="404344"/>
                    </a:cubicBezTo>
                    <a:lnTo>
                      <a:pt x="0" y="9820"/>
                    </a:lnTo>
                    <a:cubicBezTo>
                      <a:pt x="0" y="4419"/>
                      <a:pt x="4954" y="0"/>
                      <a:pt x="11010" y="0"/>
                    </a:cubicBezTo>
                    <a:moveTo>
                      <a:pt x="11010" y="19640"/>
                    </a:moveTo>
                    <a:lnTo>
                      <a:pt x="11010" y="9820"/>
                    </a:lnTo>
                    <a:lnTo>
                      <a:pt x="22019" y="9820"/>
                    </a:lnTo>
                    <a:lnTo>
                      <a:pt x="22019" y="404344"/>
                    </a:lnTo>
                    <a:lnTo>
                      <a:pt x="11010" y="404344"/>
                    </a:lnTo>
                    <a:lnTo>
                      <a:pt x="11010" y="393981"/>
                    </a:lnTo>
                    <a:lnTo>
                      <a:pt x="3130036" y="393981"/>
                    </a:lnTo>
                    <a:lnTo>
                      <a:pt x="3130036" y="404344"/>
                    </a:lnTo>
                    <a:lnTo>
                      <a:pt x="3119026" y="404344"/>
                    </a:lnTo>
                    <a:lnTo>
                      <a:pt x="3119026" y="9820"/>
                    </a:lnTo>
                    <a:lnTo>
                      <a:pt x="3130036" y="9820"/>
                    </a:lnTo>
                    <a:lnTo>
                      <a:pt x="3130036" y="19640"/>
                    </a:lnTo>
                    <a:lnTo>
                      <a:pt x="11010" y="19640"/>
                    </a:lnTo>
                    <a:close/>
                  </a:path>
                </a:pathLst>
              </a:custGeom>
              <a:solidFill>
                <a:srgbClr val="435D74"/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502975" y="2731836"/>
            <a:ext cx="13282049" cy="5786520"/>
            <a:chOff x="0" y="0"/>
            <a:chExt cx="17709399" cy="771536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715361" cy="7715361"/>
              <a:chOff x="0" y="0"/>
              <a:chExt cx="10074400" cy="10074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074402" cy="10074402"/>
              </a:xfrm>
              <a:custGeom>
                <a:avLst/>
                <a:gdLst/>
                <a:ahLst/>
                <a:cxnLst/>
                <a:rect r="r" b="b" t="t" l="l"/>
                <a:pathLst>
                  <a:path h="10074402" w="10074402">
                    <a:moveTo>
                      <a:pt x="0" y="5037201"/>
                    </a:moveTo>
                    <a:cubicBezTo>
                      <a:pt x="0" y="2255266"/>
                      <a:pt x="2255266" y="0"/>
                      <a:pt x="5037201" y="0"/>
                    </a:cubicBezTo>
                    <a:cubicBezTo>
                      <a:pt x="7819136" y="0"/>
                      <a:pt x="10074402" y="2255266"/>
                      <a:pt x="10074402" y="5037201"/>
                    </a:cubicBezTo>
                    <a:cubicBezTo>
                      <a:pt x="10074402" y="7819136"/>
                      <a:pt x="7819136" y="10074402"/>
                      <a:pt x="5037201" y="10074402"/>
                    </a:cubicBezTo>
                    <a:cubicBezTo>
                      <a:pt x="2255266" y="10074402"/>
                      <a:pt x="0" y="7819136"/>
                      <a:pt x="0" y="5037201"/>
                    </a:cubicBezTo>
                    <a:close/>
                  </a:path>
                </a:pathLst>
              </a:custGeom>
              <a:solidFill>
                <a:srgbClr val="1F6EF3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9994038" y="0"/>
              <a:ext cx="7715361" cy="7715361"/>
              <a:chOff x="0" y="0"/>
              <a:chExt cx="10074400" cy="10074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074402" cy="10074402"/>
              </a:xfrm>
              <a:custGeom>
                <a:avLst/>
                <a:gdLst/>
                <a:ahLst/>
                <a:cxnLst/>
                <a:rect r="r" b="b" t="t" l="l"/>
                <a:pathLst>
                  <a:path h="10074402" w="10074402">
                    <a:moveTo>
                      <a:pt x="0" y="5037201"/>
                    </a:moveTo>
                    <a:cubicBezTo>
                      <a:pt x="0" y="2255266"/>
                      <a:pt x="2255266" y="0"/>
                      <a:pt x="5037201" y="0"/>
                    </a:cubicBezTo>
                    <a:cubicBezTo>
                      <a:pt x="7819136" y="0"/>
                      <a:pt x="10074402" y="2255266"/>
                      <a:pt x="10074402" y="5037201"/>
                    </a:cubicBezTo>
                    <a:cubicBezTo>
                      <a:pt x="10074402" y="7819136"/>
                      <a:pt x="7819136" y="10074402"/>
                      <a:pt x="5037201" y="10074402"/>
                    </a:cubicBezTo>
                    <a:cubicBezTo>
                      <a:pt x="2255266" y="10074402"/>
                      <a:pt x="0" y="7819136"/>
                      <a:pt x="0" y="5037201"/>
                    </a:cubicBezTo>
                    <a:close/>
                  </a:path>
                </a:pathLst>
              </a:custGeom>
              <a:solidFill>
                <a:srgbClr val="C2C2C2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8408174" y="2784255"/>
              <a:ext cx="893050" cy="1622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08"/>
                </a:lnSpc>
                <a:spcBef>
                  <a:spcPct val="0"/>
                </a:spcBef>
              </a:pPr>
              <a:r>
                <a:rPr lang="en-US" b="true" sz="7923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+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767437" y="2793780"/>
              <a:ext cx="4180487" cy="2162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12"/>
                </a:lnSpc>
              </a:pPr>
              <a:r>
                <a:rPr lang="en-US" sz="5343" b="true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별에 대한</a:t>
              </a:r>
            </a:p>
            <a:p>
              <a:pPr algn="ctr">
                <a:lnSpc>
                  <a:spcPts val="6412"/>
                </a:lnSpc>
                <a:spcBef>
                  <a:spcPct val="0"/>
                </a:spcBef>
              </a:pPr>
              <a:r>
                <a:rPr lang="en-US" b="true" sz="5343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정확한 정보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678096" y="2912970"/>
              <a:ext cx="6347246" cy="1797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7"/>
                </a:lnSpc>
              </a:pPr>
              <a:r>
                <a:rPr lang="en-US" sz="4422" b="true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시간·장소의 제약없는</a:t>
              </a:r>
            </a:p>
            <a:p>
              <a:pPr algn="ctr">
                <a:lnSpc>
                  <a:spcPts val="5307"/>
                </a:lnSpc>
                <a:spcBef>
                  <a:spcPct val="0"/>
                </a:spcBef>
              </a:pPr>
              <a:r>
                <a:rPr lang="en-US" b="true" sz="4422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편리한</a:t>
              </a:r>
              <a:r>
                <a:rPr lang="en-US" sz="4422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 관측 환경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1395708"/>
            <a:ext cx="1058304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댓글로 살펴본 시청자들의 니즈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7338" y="1169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56330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891924" y="7483242"/>
            <a:ext cx="375000" cy="375000"/>
            <a:chOff x="0" y="0"/>
            <a:chExt cx="500000" cy="50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1F6EF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966705" y="1969896"/>
            <a:ext cx="542400" cy="542400"/>
            <a:chOff x="0" y="0"/>
            <a:chExt cx="723200" cy="723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723138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723138" y="723138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86936" y="3189453"/>
            <a:ext cx="14534985" cy="3737416"/>
            <a:chOff x="0" y="0"/>
            <a:chExt cx="19379980" cy="498322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675588" y="1999429"/>
              <a:ext cx="12035945" cy="1469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99"/>
                </a:lnSpc>
                <a:spcBef>
                  <a:spcPct val="0"/>
                </a:spcBef>
              </a:pPr>
              <a:r>
                <a:rPr lang="en-US" b="true" sz="7249">
                  <a:solidFill>
                    <a:srgbClr val="FFFFFF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별에 대한 정확한 정보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2795545" y="2203294"/>
              <a:ext cx="6584436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13"/>
                </a:lnSpc>
                <a:spcBef>
                  <a:spcPct val="0"/>
                </a:spcBef>
              </a:pPr>
              <a:r>
                <a:rPr lang="en-US" sz="5178">
                  <a:solidFill>
                    <a:srgbClr val="FFFFFF"/>
                  </a:solidFill>
                  <a:latin typeface="210 옴니고딕"/>
                  <a:ea typeface="210 옴니고딕"/>
                  <a:cs typeface="210 옴니고딕"/>
                  <a:sym typeface="210 옴니고딕"/>
                </a:rPr>
                <a:t>를 얻을 수 있는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403340" y="279832"/>
              <a:ext cx="5348841" cy="209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13"/>
                </a:lnSpc>
                <a:spcBef>
                  <a:spcPct val="0"/>
                </a:spcBef>
              </a:pPr>
              <a:r>
                <a:rPr lang="en-US" sz="5178">
                  <a:solidFill>
                    <a:srgbClr val="FFFFFF"/>
                  </a:solidFill>
                  <a:latin typeface="210 옴니고딕"/>
                  <a:ea typeface="210 옴니고딕"/>
                  <a:cs typeface="210 옴니고딕"/>
                  <a:sym typeface="210 옴니고딕"/>
                </a:rPr>
                <a:t>을 보며,</a:t>
              </a:r>
            </a:p>
            <a:p>
              <a:pPr algn="ctr">
                <a:lnSpc>
                  <a:spcPts val="6213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12899031" cy="1469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99"/>
                </a:lnSpc>
                <a:spcBef>
                  <a:spcPct val="0"/>
                </a:spcBef>
              </a:pPr>
              <a:r>
                <a:rPr lang="en-US" b="true" sz="7249">
                  <a:solidFill>
                    <a:srgbClr val="FFFFFF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언제 어디서나 별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090845" y="3932296"/>
              <a:ext cx="7845816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13"/>
                </a:lnSpc>
                <a:spcBef>
                  <a:spcPct val="0"/>
                </a:spcBef>
              </a:pPr>
              <a:r>
                <a:rPr lang="en-US" sz="5178">
                  <a:solidFill>
                    <a:srgbClr val="FFFFFF"/>
                  </a:solidFill>
                  <a:latin typeface="210 옴니고딕"/>
                  <a:ea typeface="210 옴니고딕"/>
                  <a:cs typeface="210 옴니고딕"/>
                  <a:sym typeface="210 옴니고딕"/>
                </a:rPr>
                <a:t>그런 방법은 없을까?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56776" y="6319942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06238" y="1169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4318004" y="1363600"/>
            <a:ext cx="7537800" cy="7543800"/>
            <a:chOff x="0" y="0"/>
            <a:chExt cx="10050400" cy="1005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205086" y="1358092"/>
            <a:ext cx="7543800" cy="7543800"/>
          </a:xfrm>
          <a:custGeom>
            <a:avLst/>
            <a:gdLst/>
            <a:ahLst/>
            <a:cxnLst/>
            <a:rect r="r" b="b" t="t" l="l"/>
            <a:pathLst>
              <a:path h="7543800" w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35375" y="1413288"/>
            <a:ext cx="7561350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0"/>
              </a:lnSpc>
            </a:pPr>
            <a:r>
              <a:rPr lang="en-US" b="true" sz="26000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289164" y="5365246"/>
            <a:ext cx="542400" cy="542400"/>
            <a:chOff x="0" y="0"/>
            <a:chExt cx="723200" cy="723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1512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03271" y="2999869"/>
            <a:ext cx="4270884" cy="4270884"/>
          </a:xfrm>
          <a:custGeom>
            <a:avLst/>
            <a:gdLst/>
            <a:ahLst/>
            <a:cxnLst/>
            <a:rect r="r" b="b" t="t" l="l"/>
            <a:pathLst>
              <a:path h="4270884" w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5400000">
            <a:off x="5408840" y="4798108"/>
            <a:ext cx="674400" cy="674400"/>
            <a:chOff x="0" y="0"/>
            <a:chExt cx="899200" cy="899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9160" cy="899160"/>
            </a:xfrm>
            <a:custGeom>
              <a:avLst/>
              <a:gdLst/>
              <a:ahLst/>
              <a:cxnLst/>
              <a:rect r="r" b="b" t="t" l="l"/>
              <a:pathLst>
                <a:path h="899160" w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21594" cy="723138"/>
            </a:xfrm>
            <a:custGeom>
              <a:avLst/>
              <a:gdLst/>
              <a:ahLst/>
              <a:cxnLst/>
              <a:rect r="r" b="b" t="t" l="l"/>
              <a:pathLst>
                <a:path h="723138" w="10721594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456776" y="5212583"/>
            <a:ext cx="368534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99"/>
              </a:lnSpc>
            </a:pPr>
            <a:r>
              <a:rPr lang="en-US" sz="5499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서비스 소개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5026" y="1169344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210555" y="1734630"/>
            <a:ext cx="542400" cy="542400"/>
            <a:chOff x="0" y="0"/>
            <a:chExt cx="723200" cy="723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318280" y="3296539"/>
            <a:ext cx="5589756" cy="5575781"/>
          </a:xfrm>
          <a:custGeom>
            <a:avLst/>
            <a:gdLst/>
            <a:ahLst/>
            <a:cxnLst/>
            <a:rect r="r" b="b" t="t" l="l"/>
            <a:pathLst>
              <a:path h="5575781" w="5589756">
                <a:moveTo>
                  <a:pt x="0" y="0"/>
                </a:moveTo>
                <a:lnTo>
                  <a:pt x="5589756" y="0"/>
                </a:lnTo>
                <a:lnTo>
                  <a:pt x="5589756" y="5575781"/>
                </a:lnTo>
                <a:lnTo>
                  <a:pt x="0" y="55757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19164" y="3296539"/>
            <a:ext cx="5388872" cy="5395617"/>
          </a:xfrm>
          <a:custGeom>
            <a:avLst/>
            <a:gdLst/>
            <a:ahLst/>
            <a:cxnLst/>
            <a:rect r="r" b="b" t="t" l="l"/>
            <a:pathLst>
              <a:path h="5395617" w="5388872">
                <a:moveTo>
                  <a:pt x="0" y="0"/>
                </a:moveTo>
                <a:lnTo>
                  <a:pt x="5388872" y="0"/>
                </a:lnTo>
                <a:lnTo>
                  <a:pt x="5388872" y="5395616"/>
                </a:lnTo>
                <a:lnTo>
                  <a:pt x="0" y="5395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92832" y="2929492"/>
            <a:ext cx="1040652" cy="1206553"/>
          </a:xfrm>
          <a:custGeom>
            <a:avLst/>
            <a:gdLst/>
            <a:ahLst/>
            <a:cxnLst/>
            <a:rect r="r" b="b" t="t" l="l"/>
            <a:pathLst>
              <a:path h="1206553" w="1040652">
                <a:moveTo>
                  <a:pt x="0" y="0"/>
                </a:moveTo>
                <a:lnTo>
                  <a:pt x="1040652" y="0"/>
                </a:lnTo>
                <a:lnTo>
                  <a:pt x="1040652" y="1206553"/>
                </a:lnTo>
                <a:lnTo>
                  <a:pt x="0" y="12065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9053" y="1615042"/>
            <a:ext cx="14672702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56740" indent="-928370" lvl="1">
              <a:lnSpc>
                <a:spcPts val="10320"/>
              </a:lnSpc>
              <a:buAutoNum type="arabicPeriod" startAt="1"/>
            </a:pPr>
            <a:r>
              <a:rPr lang="en-US" b="true" sz="8600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스트리밍 위치기반 목록 조회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3134951">
            <a:off x="11136954" y="4700398"/>
            <a:ext cx="1040652" cy="1206553"/>
          </a:xfrm>
          <a:custGeom>
            <a:avLst/>
            <a:gdLst/>
            <a:ahLst/>
            <a:cxnLst/>
            <a:rect r="r" b="b" t="t" l="l"/>
            <a:pathLst>
              <a:path h="1206553" w="1040652">
                <a:moveTo>
                  <a:pt x="0" y="0"/>
                </a:moveTo>
                <a:lnTo>
                  <a:pt x="1040652" y="0"/>
                </a:lnTo>
                <a:lnTo>
                  <a:pt x="1040652" y="1206553"/>
                </a:lnTo>
                <a:lnTo>
                  <a:pt x="0" y="12065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649795">
            <a:off x="6165626" y="7308835"/>
            <a:ext cx="1040652" cy="1206553"/>
          </a:xfrm>
          <a:custGeom>
            <a:avLst/>
            <a:gdLst/>
            <a:ahLst/>
            <a:cxnLst/>
            <a:rect r="r" b="b" t="t" l="l"/>
            <a:pathLst>
              <a:path h="1206553" w="1040652">
                <a:moveTo>
                  <a:pt x="0" y="0"/>
                </a:moveTo>
                <a:lnTo>
                  <a:pt x="1040652" y="0"/>
                </a:lnTo>
                <a:lnTo>
                  <a:pt x="1040652" y="1206553"/>
                </a:lnTo>
                <a:lnTo>
                  <a:pt x="0" y="12065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5026" y="1169344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1629" y="335736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927301">
            <a:off x="6773249" y="3427015"/>
            <a:ext cx="4741652" cy="5632632"/>
          </a:xfrm>
          <a:custGeom>
            <a:avLst/>
            <a:gdLst/>
            <a:ahLst/>
            <a:cxnLst/>
            <a:rect r="r" b="b" t="t" l="l"/>
            <a:pathLst>
              <a:path h="5632632" w="4741652">
                <a:moveTo>
                  <a:pt x="0" y="0"/>
                </a:moveTo>
                <a:lnTo>
                  <a:pt x="4741652" y="0"/>
                </a:lnTo>
                <a:lnTo>
                  <a:pt x="4741652" y="5632632"/>
                </a:lnTo>
                <a:lnTo>
                  <a:pt x="0" y="56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864561">
            <a:off x="6373241" y="6333997"/>
            <a:ext cx="2444663" cy="2304095"/>
          </a:xfrm>
          <a:custGeom>
            <a:avLst/>
            <a:gdLst/>
            <a:ahLst/>
            <a:cxnLst/>
            <a:rect r="r" b="b" t="t" l="l"/>
            <a:pathLst>
              <a:path h="2304095" w="2444663">
                <a:moveTo>
                  <a:pt x="0" y="0"/>
                </a:moveTo>
                <a:lnTo>
                  <a:pt x="2444663" y="0"/>
                </a:lnTo>
                <a:lnTo>
                  <a:pt x="2444663" y="2304095"/>
                </a:lnTo>
                <a:lnTo>
                  <a:pt x="0" y="23040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6936" y="1615042"/>
            <a:ext cx="14672702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b="true" sz="8600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2. AI 모델 별자리 탐지 기능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5026" y="1169344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52507">
            <a:off x="4256478" y="6440927"/>
            <a:ext cx="2668088" cy="2144172"/>
          </a:xfrm>
          <a:custGeom>
            <a:avLst/>
            <a:gdLst/>
            <a:ahLst/>
            <a:cxnLst/>
            <a:rect r="r" b="b" t="t" l="l"/>
            <a:pathLst>
              <a:path h="2144172" w="2668088">
                <a:moveTo>
                  <a:pt x="0" y="0"/>
                </a:moveTo>
                <a:lnTo>
                  <a:pt x="2668088" y="0"/>
                </a:lnTo>
                <a:lnTo>
                  <a:pt x="2668088" y="2144172"/>
                </a:lnTo>
                <a:lnTo>
                  <a:pt x="0" y="2144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671086" y="6614894"/>
            <a:ext cx="919436" cy="1120778"/>
            <a:chOff x="0" y="0"/>
            <a:chExt cx="242156" cy="2951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2156" cy="295184"/>
            </a:xfrm>
            <a:custGeom>
              <a:avLst/>
              <a:gdLst/>
              <a:ahLst/>
              <a:cxnLst/>
              <a:rect r="r" b="b" t="t" l="l"/>
              <a:pathLst>
                <a:path h="295184" w="242156">
                  <a:moveTo>
                    <a:pt x="0" y="0"/>
                  </a:moveTo>
                  <a:lnTo>
                    <a:pt x="242156" y="0"/>
                  </a:lnTo>
                  <a:lnTo>
                    <a:pt x="242156" y="295184"/>
                  </a:lnTo>
                  <a:lnTo>
                    <a:pt x="0" y="295184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2156" cy="333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84321">
            <a:off x="7449024" y="3680764"/>
            <a:ext cx="6412005" cy="4873124"/>
          </a:xfrm>
          <a:custGeom>
            <a:avLst/>
            <a:gdLst/>
            <a:ahLst/>
            <a:cxnLst/>
            <a:rect r="r" b="b" t="t" l="l"/>
            <a:pathLst>
              <a:path h="4873124" w="6412005">
                <a:moveTo>
                  <a:pt x="0" y="0"/>
                </a:moveTo>
                <a:lnTo>
                  <a:pt x="6412005" y="0"/>
                </a:lnTo>
                <a:lnTo>
                  <a:pt x="6412005" y="4873124"/>
                </a:lnTo>
                <a:lnTo>
                  <a:pt x="0" y="48731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28583">
            <a:off x="6511011" y="6028207"/>
            <a:ext cx="1369399" cy="1312133"/>
          </a:xfrm>
          <a:custGeom>
            <a:avLst/>
            <a:gdLst/>
            <a:ahLst/>
            <a:cxnLst/>
            <a:rect r="r" b="b" t="t" l="l"/>
            <a:pathLst>
              <a:path h="1312133" w="1369399">
                <a:moveTo>
                  <a:pt x="0" y="0"/>
                </a:moveTo>
                <a:lnTo>
                  <a:pt x="1369398" y="0"/>
                </a:lnTo>
                <a:lnTo>
                  <a:pt x="1369398" y="1312133"/>
                </a:lnTo>
                <a:lnTo>
                  <a:pt x="0" y="13121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74019" y="3424241"/>
            <a:ext cx="1569351" cy="1472337"/>
          </a:xfrm>
          <a:custGeom>
            <a:avLst/>
            <a:gdLst/>
            <a:ahLst/>
            <a:cxnLst/>
            <a:rect r="r" b="b" t="t" l="l"/>
            <a:pathLst>
              <a:path h="1472337" w="1569351">
                <a:moveTo>
                  <a:pt x="0" y="0"/>
                </a:moveTo>
                <a:lnTo>
                  <a:pt x="1569351" y="0"/>
                </a:lnTo>
                <a:lnTo>
                  <a:pt x="1569351" y="1472336"/>
                </a:lnTo>
                <a:lnTo>
                  <a:pt x="0" y="14723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25224" y="7788209"/>
            <a:ext cx="940426" cy="1022202"/>
          </a:xfrm>
          <a:custGeom>
            <a:avLst/>
            <a:gdLst/>
            <a:ahLst/>
            <a:cxnLst/>
            <a:rect r="r" b="b" t="t" l="l"/>
            <a:pathLst>
              <a:path h="1022202" w="940426">
                <a:moveTo>
                  <a:pt x="0" y="0"/>
                </a:moveTo>
                <a:lnTo>
                  <a:pt x="940427" y="0"/>
                </a:lnTo>
                <a:lnTo>
                  <a:pt x="940427" y="1022203"/>
                </a:lnTo>
                <a:lnTo>
                  <a:pt x="0" y="102220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635576">
            <a:off x="8692027" y="4896577"/>
            <a:ext cx="3925999" cy="1383915"/>
          </a:xfrm>
          <a:custGeom>
            <a:avLst/>
            <a:gdLst/>
            <a:ahLst/>
            <a:cxnLst/>
            <a:rect r="r" b="b" t="t" l="l"/>
            <a:pathLst>
              <a:path h="1383915" w="3925999">
                <a:moveTo>
                  <a:pt x="0" y="0"/>
                </a:moveTo>
                <a:lnTo>
                  <a:pt x="3925999" y="0"/>
                </a:lnTo>
                <a:lnTo>
                  <a:pt x="3925999" y="1383915"/>
                </a:lnTo>
                <a:lnTo>
                  <a:pt x="0" y="138391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86936" y="1615042"/>
            <a:ext cx="14672702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b="true" sz="8600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3. AI 업스케일링 기능</a:t>
            </a:r>
          </a:p>
          <a:p>
            <a:pPr algn="l">
              <a:lnSpc>
                <a:spcPts val="1032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5026" y="1169344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6936" y="1615042"/>
            <a:ext cx="14672702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b="true" sz="8600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4. 사진 AI 분석 </a:t>
            </a:r>
          </a:p>
          <a:p>
            <a:pPr algn="l">
              <a:lnSpc>
                <a:spcPts val="1032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822012">
            <a:off x="6029088" y="3567287"/>
            <a:ext cx="4184541" cy="3180251"/>
          </a:xfrm>
          <a:custGeom>
            <a:avLst/>
            <a:gdLst/>
            <a:ahLst/>
            <a:cxnLst/>
            <a:rect r="r" b="b" t="t" l="l"/>
            <a:pathLst>
              <a:path h="3180251" w="4184541">
                <a:moveTo>
                  <a:pt x="0" y="0"/>
                </a:moveTo>
                <a:lnTo>
                  <a:pt x="4184542" y="0"/>
                </a:lnTo>
                <a:lnTo>
                  <a:pt x="4184542" y="3180251"/>
                </a:lnTo>
                <a:lnTo>
                  <a:pt x="0" y="31802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1000545">
            <a:off x="6517372" y="4367109"/>
            <a:ext cx="3207974" cy="1130811"/>
          </a:xfrm>
          <a:custGeom>
            <a:avLst/>
            <a:gdLst/>
            <a:ahLst/>
            <a:cxnLst/>
            <a:rect r="r" b="b" t="t" l="l"/>
            <a:pathLst>
              <a:path h="1130811" w="3207974">
                <a:moveTo>
                  <a:pt x="0" y="0"/>
                </a:moveTo>
                <a:lnTo>
                  <a:pt x="3207974" y="0"/>
                </a:lnTo>
                <a:lnTo>
                  <a:pt x="3207974" y="1130811"/>
                </a:lnTo>
                <a:lnTo>
                  <a:pt x="0" y="11308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88069">
            <a:off x="9200425" y="3937974"/>
            <a:ext cx="2660569" cy="5019941"/>
          </a:xfrm>
          <a:custGeom>
            <a:avLst/>
            <a:gdLst/>
            <a:ahLst/>
            <a:cxnLst/>
            <a:rect r="r" b="b" t="t" l="l"/>
            <a:pathLst>
              <a:path h="5019941" w="2660569">
                <a:moveTo>
                  <a:pt x="0" y="0"/>
                </a:moveTo>
                <a:lnTo>
                  <a:pt x="2660568" y="0"/>
                </a:lnTo>
                <a:lnTo>
                  <a:pt x="2660568" y="5019941"/>
                </a:lnTo>
                <a:lnTo>
                  <a:pt x="0" y="50199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56776" y="6319942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06238" y="1169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4318004" y="1363600"/>
            <a:ext cx="7537800" cy="7543800"/>
            <a:chOff x="0" y="0"/>
            <a:chExt cx="10050400" cy="1005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205086" y="1358092"/>
            <a:ext cx="7543800" cy="7543800"/>
          </a:xfrm>
          <a:custGeom>
            <a:avLst/>
            <a:gdLst/>
            <a:ahLst/>
            <a:cxnLst/>
            <a:rect r="r" b="b" t="t" l="l"/>
            <a:pathLst>
              <a:path h="7543800" w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35375" y="1413288"/>
            <a:ext cx="7561350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0"/>
              </a:lnSpc>
            </a:pPr>
            <a:r>
              <a:rPr lang="en-US" b="true" sz="26000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3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289164" y="5365246"/>
            <a:ext cx="542400" cy="542400"/>
            <a:chOff x="0" y="0"/>
            <a:chExt cx="723200" cy="723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1512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03271" y="2999869"/>
            <a:ext cx="4270884" cy="4270884"/>
          </a:xfrm>
          <a:custGeom>
            <a:avLst/>
            <a:gdLst/>
            <a:ahLst/>
            <a:cxnLst/>
            <a:rect r="r" b="b" t="t" l="l"/>
            <a:pathLst>
              <a:path h="4270884" w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5400000">
            <a:off x="5408840" y="4798108"/>
            <a:ext cx="674400" cy="674400"/>
            <a:chOff x="0" y="0"/>
            <a:chExt cx="899200" cy="899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9160" cy="899160"/>
            </a:xfrm>
            <a:custGeom>
              <a:avLst/>
              <a:gdLst/>
              <a:ahLst/>
              <a:cxnLst/>
              <a:rect r="r" b="b" t="t" l="l"/>
              <a:pathLst>
                <a:path h="899160" w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21594" cy="723138"/>
            </a:xfrm>
            <a:custGeom>
              <a:avLst/>
              <a:gdLst/>
              <a:ahLst/>
              <a:cxnLst/>
              <a:rect r="r" b="b" t="t" l="l"/>
              <a:pathLst>
                <a:path h="723138" w="10721594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456776" y="5212583"/>
            <a:ext cx="368534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99"/>
              </a:lnSpc>
            </a:pPr>
            <a:r>
              <a:rPr lang="en-US" sz="5499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기술 소개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5026" y="1169344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454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2604" y="1363600"/>
            <a:ext cx="7537800" cy="7543800"/>
            <a:chOff x="0" y="0"/>
            <a:chExt cx="10050400" cy="1005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10050399" y="0"/>
                  </a:moveTo>
                  <a:cubicBezTo>
                    <a:pt x="10050399" y="2776855"/>
                    <a:pt x="7801610" y="5028185"/>
                    <a:pt x="5027041" y="5029200"/>
                  </a:cubicBezTo>
                  <a:cubicBezTo>
                    <a:pt x="2252472" y="5030216"/>
                    <a:pt x="2032" y="2780411"/>
                    <a:pt x="0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235375" y="1413288"/>
            <a:ext cx="4868550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0"/>
              </a:lnSpc>
            </a:pPr>
            <a:r>
              <a:rPr lang="en-US" sz="26000">
                <a:solidFill>
                  <a:srgbClr val="D9D9D9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01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700000">
            <a:off x="979804" y="-2404884"/>
            <a:ext cx="7543416" cy="7543416"/>
          </a:xfrm>
          <a:custGeom>
            <a:avLst/>
            <a:gdLst/>
            <a:ahLst/>
            <a:cxnLst/>
            <a:rect r="r" b="b" t="t" l="l"/>
            <a:pathLst>
              <a:path h="7543416" w="7543416">
                <a:moveTo>
                  <a:pt x="0" y="0"/>
                </a:moveTo>
                <a:lnTo>
                  <a:pt x="7543416" y="0"/>
                </a:lnTo>
                <a:lnTo>
                  <a:pt x="7543416" y="7543416"/>
                </a:lnTo>
                <a:lnTo>
                  <a:pt x="0" y="7543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9" t="-16538" r="-16538" b="-26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16071" y="2999869"/>
            <a:ext cx="4270884" cy="4270884"/>
          </a:xfrm>
          <a:custGeom>
            <a:avLst/>
            <a:gdLst/>
            <a:ahLst/>
            <a:cxnLst/>
            <a:rect r="r" b="b" t="t" l="l"/>
            <a:pathLst>
              <a:path h="4270884" w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433530" y="5111858"/>
            <a:ext cx="375000" cy="375000"/>
            <a:chOff x="0" y="0"/>
            <a:chExt cx="500000" cy="50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9999" cy="499999"/>
            </a:xfrm>
            <a:custGeom>
              <a:avLst/>
              <a:gdLst/>
              <a:ahLst/>
              <a:cxnLst/>
              <a:rect r="r" b="b" t="t" l="l"/>
              <a:pathLst>
                <a:path h="499999" w="499999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cubicBezTo>
                    <a:pt x="388239" y="0"/>
                    <a:pt x="499999" y="111887"/>
                    <a:pt x="499999" y="250063"/>
                  </a:cubicBezTo>
                  <a:cubicBezTo>
                    <a:pt x="499999" y="388239"/>
                    <a:pt x="388112" y="499999"/>
                    <a:pt x="250063" y="499999"/>
                  </a:cubicBezTo>
                  <a:cubicBezTo>
                    <a:pt x="112014" y="499999"/>
                    <a:pt x="0" y="388112"/>
                    <a:pt x="0" y="250063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414318" y="6205438"/>
            <a:ext cx="674400" cy="674400"/>
            <a:chOff x="0" y="0"/>
            <a:chExt cx="899200" cy="899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9160" cy="899160"/>
            </a:xfrm>
            <a:custGeom>
              <a:avLst/>
              <a:gdLst/>
              <a:ahLst/>
              <a:cxnLst/>
              <a:rect r="r" b="b" t="t" l="l"/>
              <a:pathLst>
                <a:path h="899160" w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235375" y="5193750"/>
            <a:ext cx="798195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b="true" sz="8600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AI 기술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5375" y="6432163"/>
            <a:ext cx="5589298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별자리 탐지 학습에서부터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빠른 업스케일링까지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297918" y="871796"/>
            <a:ext cx="542400" cy="542400"/>
            <a:chOff x="0" y="0"/>
            <a:chExt cx="723200" cy="72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0C0E11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742542" y="8951342"/>
            <a:ext cx="156000" cy="156000"/>
            <a:chOff x="0" y="0"/>
            <a:chExt cx="208000" cy="20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026" cy="208026"/>
            </a:xfrm>
            <a:custGeom>
              <a:avLst/>
              <a:gdLst/>
              <a:ahLst/>
              <a:cxnLst/>
              <a:rect r="r" b="b" t="t" l="l"/>
              <a:pathLst>
                <a:path h="208026" w="208026">
                  <a:moveTo>
                    <a:pt x="0" y="104013"/>
                  </a:moveTo>
                  <a:cubicBezTo>
                    <a:pt x="0" y="46609"/>
                    <a:pt x="46609" y="0"/>
                    <a:pt x="104013" y="0"/>
                  </a:cubicBezTo>
                  <a:cubicBezTo>
                    <a:pt x="161417" y="0"/>
                    <a:pt x="208026" y="46609"/>
                    <a:pt x="208026" y="104013"/>
                  </a:cubicBezTo>
                  <a:cubicBezTo>
                    <a:pt x="208026" y="161417"/>
                    <a:pt x="161417" y="208026"/>
                    <a:pt x="104013" y="208026"/>
                  </a:cubicBezTo>
                  <a:cubicBezTo>
                    <a:pt x="46609" y="208026"/>
                    <a:pt x="0" y="161417"/>
                    <a:pt x="0" y="1040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575244" y="1904058"/>
            <a:ext cx="8335568" cy="1057275"/>
            <a:chOff x="0" y="0"/>
            <a:chExt cx="11114091" cy="14097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31491" y="-9525"/>
              <a:ext cx="10082600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b="true" sz="7000">
                  <a:solidFill>
                    <a:srgbClr val="0C0E11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목차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348716"/>
              <a:ext cx="723200" cy="723200"/>
              <a:chOff x="0" y="0"/>
              <a:chExt cx="723200" cy="7232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23138" cy="723138"/>
              </a:xfrm>
              <a:custGeom>
                <a:avLst/>
                <a:gdLst/>
                <a:ahLst/>
                <a:cxnLst/>
                <a:rect r="r" b="b" t="t" l="l"/>
                <a:pathLst>
                  <a:path h="723138" w="723138">
                    <a:moveTo>
                      <a:pt x="0" y="0"/>
                    </a:moveTo>
                    <a:lnTo>
                      <a:pt x="723138" y="0"/>
                    </a:lnTo>
                    <a:lnTo>
                      <a:pt x="723138" y="723138"/>
                    </a:lnTo>
                    <a:lnTo>
                      <a:pt x="0" y="723138"/>
                    </a:lnTo>
                    <a:close/>
                  </a:path>
                </a:pathLst>
              </a:custGeom>
              <a:solidFill>
                <a:srgbClr val="1F6EF3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2507679" y="3622346"/>
            <a:ext cx="5558100" cy="1057275"/>
            <a:chOff x="0" y="0"/>
            <a:chExt cx="7410800" cy="14097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1685800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b="true" sz="7000">
                  <a:solidFill>
                    <a:srgbClr val="0C0E11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01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85800" y="184150"/>
              <a:ext cx="5725000" cy="1022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99"/>
                </a:lnSpc>
              </a:pPr>
              <a:r>
                <a:rPr lang="en-US" b="true" sz="4999">
                  <a:solidFill>
                    <a:srgbClr val="0C0E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기획 배경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95044" y="271190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507679" y="6286844"/>
            <a:ext cx="5693230" cy="1057275"/>
            <a:chOff x="0" y="0"/>
            <a:chExt cx="7590973" cy="140970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1685800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b="true" sz="7000">
                  <a:solidFill>
                    <a:srgbClr val="0C0E11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02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865973" y="184150"/>
              <a:ext cx="5725000" cy="1022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99"/>
                </a:lnSpc>
              </a:pPr>
              <a:r>
                <a:rPr lang="en-US" b="true" sz="4999">
                  <a:solidFill>
                    <a:srgbClr val="0C0E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서비스 소개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36990" y="3622346"/>
            <a:ext cx="5683552" cy="1057275"/>
            <a:chOff x="0" y="0"/>
            <a:chExt cx="7578069" cy="140970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1685800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b="true" sz="7000">
                  <a:solidFill>
                    <a:srgbClr val="0C0E11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03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853069" y="184150"/>
              <a:ext cx="5725000" cy="1022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99"/>
                </a:lnSpc>
              </a:pPr>
              <a:r>
                <a:rPr lang="en-US" b="true" sz="4999">
                  <a:solidFill>
                    <a:srgbClr val="0C0E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기술 소개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182279" y="6286844"/>
            <a:ext cx="5716263" cy="1057275"/>
            <a:chOff x="0" y="0"/>
            <a:chExt cx="7621684" cy="1409700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1685800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b="true" sz="7000">
                  <a:solidFill>
                    <a:srgbClr val="0C0E11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04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896684" y="184150"/>
              <a:ext cx="5725000" cy="1022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99"/>
                </a:lnSpc>
              </a:pPr>
              <a:r>
                <a:rPr lang="en-US" b="true" sz="4999">
                  <a:solidFill>
                    <a:srgbClr val="0C0E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기대 효과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77307" y="2803663"/>
            <a:ext cx="12533387" cy="5993238"/>
          </a:xfrm>
          <a:custGeom>
            <a:avLst/>
            <a:gdLst/>
            <a:ahLst/>
            <a:cxnLst/>
            <a:rect r="r" b="b" t="t" l="l"/>
            <a:pathLst>
              <a:path h="5993238" w="12533387">
                <a:moveTo>
                  <a:pt x="0" y="0"/>
                </a:moveTo>
                <a:lnTo>
                  <a:pt x="12533386" y="0"/>
                </a:lnTo>
                <a:lnTo>
                  <a:pt x="12533386" y="5993238"/>
                </a:lnTo>
                <a:lnTo>
                  <a:pt x="0" y="59932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368419" y="1227211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637474">
            <a:off x="14170713" y="3193541"/>
            <a:ext cx="784070" cy="1108018"/>
          </a:xfrm>
          <a:custGeom>
            <a:avLst/>
            <a:gdLst/>
            <a:ahLst/>
            <a:cxnLst/>
            <a:rect r="r" b="b" t="t" l="l"/>
            <a:pathLst>
              <a:path h="1108018" w="784070">
                <a:moveTo>
                  <a:pt x="0" y="0"/>
                </a:moveTo>
                <a:lnTo>
                  <a:pt x="784070" y="0"/>
                </a:lnTo>
                <a:lnTo>
                  <a:pt x="784070" y="1108018"/>
                </a:lnTo>
                <a:lnTo>
                  <a:pt x="0" y="11080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35320" y="7420180"/>
            <a:ext cx="854858" cy="871508"/>
          </a:xfrm>
          <a:custGeom>
            <a:avLst/>
            <a:gdLst/>
            <a:ahLst/>
            <a:cxnLst/>
            <a:rect r="r" b="b" t="t" l="l"/>
            <a:pathLst>
              <a:path h="871508" w="854858">
                <a:moveTo>
                  <a:pt x="0" y="0"/>
                </a:moveTo>
                <a:lnTo>
                  <a:pt x="854857" y="0"/>
                </a:lnTo>
                <a:lnTo>
                  <a:pt x="854857" y="871508"/>
                </a:lnTo>
                <a:lnTo>
                  <a:pt x="0" y="8715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33509" y="5328594"/>
            <a:ext cx="828881" cy="943376"/>
          </a:xfrm>
          <a:custGeom>
            <a:avLst/>
            <a:gdLst/>
            <a:ahLst/>
            <a:cxnLst/>
            <a:rect r="r" b="b" t="t" l="l"/>
            <a:pathLst>
              <a:path h="943376" w="828881">
                <a:moveTo>
                  <a:pt x="0" y="0"/>
                </a:moveTo>
                <a:lnTo>
                  <a:pt x="828881" y="0"/>
                </a:lnTo>
                <a:lnTo>
                  <a:pt x="828881" y="943376"/>
                </a:lnTo>
                <a:lnTo>
                  <a:pt x="0" y="943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83266" y="386920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133339" y="2914987"/>
            <a:ext cx="5508155" cy="165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35"/>
              </a:lnSpc>
            </a:pPr>
            <a:r>
              <a:rPr lang="en-US" b="true" sz="10862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26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95164" y="5173858"/>
            <a:ext cx="4138346" cy="124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3"/>
              </a:lnSpc>
            </a:pPr>
            <a:r>
              <a:rPr lang="en-US" b="true" sz="816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1000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33339" y="7023371"/>
            <a:ext cx="2722085" cy="165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35"/>
              </a:lnSpc>
            </a:pPr>
            <a:r>
              <a:rPr lang="en-US" b="true" sz="10862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61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64336" y="3471256"/>
            <a:ext cx="937651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5"/>
              </a:lnSpc>
            </a:pPr>
            <a:r>
              <a:rPr lang="en-US" sz="6495">
                <a:solidFill>
                  <a:srgbClr val="393839"/>
                </a:solidFill>
                <a:latin typeface="210 네모진"/>
                <a:ea typeface="210 네모진"/>
                <a:cs typeface="210 네모진"/>
                <a:sym typeface="210 네모진"/>
              </a:rPr>
              <a:t>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55424" y="5433111"/>
            <a:ext cx="937651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5"/>
              </a:lnSpc>
            </a:pPr>
            <a:r>
              <a:rPr lang="en-US" sz="6495">
                <a:solidFill>
                  <a:srgbClr val="332623"/>
                </a:solidFill>
                <a:latin typeface="210 네모진"/>
                <a:ea typeface="210 네모진"/>
                <a:cs typeface="210 네모진"/>
                <a:sym typeface="210 네모진"/>
              </a:rPr>
              <a:t>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25136" y="7451280"/>
            <a:ext cx="1030288" cy="107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5"/>
              </a:lnSpc>
            </a:pPr>
            <a:r>
              <a:rPr lang="en-US" sz="7137">
                <a:solidFill>
                  <a:srgbClr val="332623"/>
                </a:solidFill>
                <a:latin typeface="210 네모진"/>
                <a:ea typeface="210 네모진"/>
                <a:cs typeface="210 네모진"/>
                <a:sym typeface="210 네모진"/>
              </a:rPr>
              <a:t>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1954" y="1159817"/>
            <a:ext cx="703515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b="true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별자리 탐지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45234" y="1749300"/>
            <a:ext cx="910446" cy="896550"/>
          </a:xfrm>
          <a:custGeom>
            <a:avLst/>
            <a:gdLst/>
            <a:ahLst/>
            <a:cxnLst/>
            <a:rect r="r" b="b" t="t" l="l"/>
            <a:pathLst>
              <a:path h="896550" w="910446">
                <a:moveTo>
                  <a:pt x="0" y="0"/>
                </a:moveTo>
                <a:lnTo>
                  <a:pt x="910446" y="0"/>
                </a:lnTo>
                <a:lnTo>
                  <a:pt x="910446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37488" y="1169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99072" y="3204416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1954" y="43019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730634" y="1749300"/>
            <a:ext cx="542400" cy="542400"/>
            <a:chOff x="0" y="0"/>
            <a:chExt cx="723200" cy="723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AutoShape 10" id="10"/>
          <p:cNvSpPr/>
          <p:nvPr/>
        </p:nvSpPr>
        <p:spPr>
          <a:xfrm flipH="true">
            <a:off x="8566910" y="7392416"/>
            <a:ext cx="0" cy="2910284"/>
          </a:xfrm>
          <a:prstGeom prst="line">
            <a:avLst/>
          </a:prstGeom>
          <a:ln cap="rnd" w="38100">
            <a:solidFill>
              <a:srgbClr val="213B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812493" y="2826692"/>
            <a:ext cx="4662654" cy="4662653"/>
            <a:chOff x="0" y="0"/>
            <a:chExt cx="1579632" cy="15796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1150" cy="1581277"/>
            </a:xfrm>
            <a:custGeom>
              <a:avLst/>
              <a:gdLst/>
              <a:ahLst/>
              <a:cxnLst/>
              <a:rect r="r" b="b" t="t" l="l"/>
              <a:pathLst>
                <a:path h="1581277" w="1581150">
                  <a:moveTo>
                    <a:pt x="0" y="790575"/>
                  </a:moveTo>
                  <a:cubicBezTo>
                    <a:pt x="0" y="353949"/>
                    <a:pt x="353949" y="0"/>
                    <a:pt x="790575" y="0"/>
                  </a:cubicBezTo>
                  <a:lnTo>
                    <a:pt x="790575" y="12700"/>
                  </a:lnTo>
                  <a:lnTo>
                    <a:pt x="790575" y="0"/>
                  </a:lnTo>
                  <a:cubicBezTo>
                    <a:pt x="1227201" y="0"/>
                    <a:pt x="1581150" y="353949"/>
                    <a:pt x="1581150" y="790575"/>
                  </a:cubicBezTo>
                  <a:cubicBezTo>
                    <a:pt x="1581150" y="1227201"/>
                    <a:pt x="1227201" y="1581150"/>
                    <a:pt x="790575" y="1581150"/>
                  </a:cubicBezTo>
                  <a:lnTo>
                    <a:pt x="790575" y="1568450"/>
                  </a:lnTo>
                  <a:lnTo>
                    <a:pt x="790575" y="1581150"/>
                  </a:lnTo>
                  <a:cubicBezTo>
                    <a:pt x="353949" y="1581277"/>
                    <a:pt x="0" y="1227328"/>
                    <a:pt x="0" y="790575"/>
                  </a:cubicBezTo>
                  <a:lnTo>
                    <a:pt x="12700" y="790575"/>
                  </a:lnTo>
                  <a:lnTo>
                    <a:pt x="23495" y="797306"/>
                  </a:lnTo>
                  <a:cubicBezTo>
                    <a:pt x="20447" y="802132"/>
                    <a:pt x="14605" y="804291"/>
                    <a:pt x="9271" y="802767"/>
                  </a:cubicBezTo>
                  <a:cubicBezTo>
                    <a:pt x="3937" y="801243"/>
                    <a:pt x="0" y="796290"/>
                    <a:pt x="0" y="790575"/>
                  </a:cubicBezTo>
                  <a:moveTo>
                    <a:pt x="25400" y="790575"/>
                  </a:moveTo>
                  <a:lnTo>
                    <a:pt x="12700" y="790575"/>
                  </a:lnTo>
                  <a:lnTo>
                    <a:pt x="1905" y="783844"/>
                  </a:lnTo>
                  <a:cubicBezTo>
                    <a:pt x="4953" y="779018"/>
                    <a:pt x="10795" y="776859"/>
                    <a:pt x="16129" y="778383"/>
                  </a:cubicBezTo>
                  <a:cubicBezTo>
                    <a:pt x="21463" y="779907"/>
                    <a:pt x="25273" y="784987"/>
                    <a:pt x="25273" y="790575"/>
                  </a:cubicBezTo>
                  <a:cubicBezTo>
                    <a:pt x="25273" y="1213231"/>
                    <a:pt x="367919" y="1555750"/>
                    <a:pt x="790448" y="1555750"/>
                  </a:cubicBezTo>
                  <a:cubicBezTo>
                    <a:pt x="1212977" y="1555750"/>
                    <a:pt x="1555623" y="1213104"/>
                    <a:pt x="1555623" y="790575"/>
                  </a:cubicBezTo>
                  <a:lnTo>
                    <a:pt x="1568323" y="790575"/>
                  </a:lnTo>
                  <a:lnTo>
                    <a:pt x="1555623" y="790575"/>
                  </a:lnTo>
                  <a:cubicBezTo>
                    <a:pt x="1555877" y="368046"/>
                    <a:pt x="1213231" y="25400"/>
                    <a:pt x="790575" y="25400"/>
                  </a:cubicBezTo>
                  <a:lnTo>
                    <a:pt x="790575" y="12700"/>
                  </a:lnTo>
                  <a:lnTo>
                    <a:pt x="790575" y="25400"/>
                  </a:lnTo>
                  <a:cubicBezTo>
                    <a:pt x="368046" y="25400"/>
                    <a:pt x="25400" y="368046"/>
                    <a:pt x="25400" y="790575"/>
                  </a:cubicBezTo>
                  <a:close/>
                </a:path>
              </a:pathLst>
            </a:custGeom>
            <a:solidFill>
              <a:srgbClr val="213B55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8922882" y="7055336"/>
            <a:ext cx="0" cy="3344901"/>
          </a:xfrm>
          <a:prstGeom prst="line">
            <a:avLst/>
          </a:prstGeom>
          <a:ln cap="rnd" w="38100">
            <a:solidFill>
              <a:srgbClr val="667E9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190217" y="3204416"/>
            <a:ext cx="3906099" cy="3906099"/>
            <a:chOff x="0" y="0"/>
            <a:chExt cx="1323324" cy="13233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24864" cy="1324991"/>
            </a:xfrm>
            <a:custGeom>
              <a:avLst/>
              <a:gdLst/>
              <a:ahLst/>
              <a:cxnLst/>
              <a:rect r="r" b="b" t="t" l="l"/>
              <a:pathLst>
                <a:path h="1324991" w="1324864">
                  <a:moveTo>
                    <a:pt x="0" y="662432"/>
                  </a:moveTo>
                  <a:cubicBezTo>
                    <a:pt x="0" y="296545"/>
                    <a:pt x="296545" y="0"/>
                    <a:pt x="662432" y="0"/>
                  </a:cubicBezTo>
                  <a:lnTo>
                    <a:pt x="662432" y="12700"/>
                  </a:lnTo>
                  <a:lnTo>
                    <a:pt x="662432" y="0"/>
                  </a:lnTo>
                  <a:cubicBezTo>
                    <a:pt x="1028319" y="0"/>
                    <a:pt x="1324864" y="296545"/>
                    <a:pt x="1324864" y="662432"/>
                  </a:cubicBezTo>
                  <a:lnTo>
                    <a:pt x="1312164" y="662432"/>
                  </a:lnTo>
                  <a:lnTo>
                    <a:pt x="1324864" y="662432"/>
                  </a:lnTo>
                  <a:cubicBezTo>
                    <a:pt x="1324864" y="1028319"/>
                    <a:pt x="1028319" y="1324864"/>
                    <a:pt x="662432" y="1324864"/>
                  </a:cubicBezTo>
                  <a:lnTo>
                    <a:pt x="662432" y="1312164"/>
                  </a:lnTo>
                  <a:lnTo>
                    <a:pt x="662432" y="1324864"/>
                  </a:lnTo>
                  <a:cubicBezTo>
                    <a:pt x="296545" y="1324991"/>
                    <a:pt x="0" y="1028319"/>
                    <a:pt x="0" y="662432"/>
                  </a:cubicBezTo>
                  <a:lnTo>
                    <a:pt x="12700" y="662432"/>
                  </a:lnTo>
                  <a:lnTo>
                    <a:pt x="25400" y="662432"/>
                  </a:lnTo>
                  <a:lnTo>
                    <a:pt x="12700" y="662432"/>
                  </a:lnTo>
                  <a:lnTo>
                    <a:pt x="0" y="662432"/>
                  </a:lnTo>
                  <a:moveTo>
                    <a:pt x="25400" y="662432"/>
                  </a:moveTo>
                  <a:cubicBezTo>
                    <a:pt x="25400" y="669417"/>
                    <a:pt x="19685" y="675132"/>
                    <a:pt x="12700" y="675132"/>
                  </a:cubicBezTo>
                  <a:cubicBezTo>
                    <a:pt x="5715" y="675132"/>
                    <a:pt x="0" y="669417"/>
                    <a:pt x="0" y="662432"/>
                  </a:cubicBezTo>
                  <a:cubicBezTo>
                    <a:pt x="0" y="655447"/>
                    <a:pt x="5715" y="649732"/>
                    <a:pt x="12700" y="649732"/>
                  </a:cubicBezTo>
                  <a:cubicBezTo>
                    <a:pt x="19685" y="649732"/>
                    <a:pt x="25400" y="655447"/>
                    <a:pt x="25400" y="662432"/>
                  </a:cubicBezTo>
                  <a:cubicBezTo>
                    <a:pt x="25400" y="1014222"/>
                    <a:pt x="310642" y="1299464"/>
                    <a:pt x="662432" y="1299464"/>
                  </a:cubicBezTo>
                  <a:cubicBezTo>
                    <a:pt x="1014222" y="1299464"/>
                    <a:pt x="1299464" y="1014222"/>
                    <a:pt x="1299464" y="662432"/>
                  </a:cubicBezTo>
                  <a:cubicBezTo>
                    <a:pt x="1299464" y="310642"/>
                    <a:pt x="1014349" y="25400"/>
                    <a:pt x="662432" y="25400"/>
                  </a:cubicBezTo>
                  <a:lnTo>
                    <a:pt x="662432" y="12700"/>
                  </a:lnTo>
                  <a:lnTo>
                    <a:pt x="662432" y="25400"/>
                  </a:lnTo>
                  <a:cubicBezTo>
                    <a:pt x="310642" y="25400"/>
                    <a:pt x="25400" y="310642"/>
                    <a:pt x="25400" y="662432"/>
                  </a:cubicBezTo>
                  <a:close/>
                </a:path>
              </a:pathLst>
            </a:custGeom>
            <a:solidFill>
              <a:srgbClr val="667E92"/>
            </a:solidFill>
          </p:spPr>
        </p:sp>
      </p:grpSp>
      <p:sp>
        <p:nvSpPr>
          <p:cNvPr name="AutoShape 16" id="16"/>
          <p:cNvSpPr/>
          <p:nvPr/>
        </p:nvSpPr>
        <p:spPr>
          <a:xfrm flipH="true">
            <a:off x="9278853" y="6688673"/>
            <a:ext cx="0" cy="3058064"/>
          </a:xfrm>
          <a:prstGeom prst="line">
            <a:avLst/>
          </a:prstGeom>
          <a:ln cap="rnd" w="38100">
            <a:solidFill>
              <a:srgbClr val="445D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7574025" y="3593017"/>
            <a:ext cx="3140696" cy="3140696"/>
            <a:chOff x="0" y="0"/>
            <a:chExt cx="1064017" cy="10640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65657" cy="1065657"/>
            </a:xfrm>
            <a:custGeom>
              <a:avLst/>
              <a:gdLst/>
              <a:ahLst/>
              <a:cxnLst/>
              <a:rect r="r" b="b" t="t" l="l"/>
              <a:pathLst>
                <a:path h="1065657" w="1065657">
                  <a:moveTo>
                    <a:pt x="0" y="532765"/>
                  </a:moveTo>
                  <a:cubicBezTo>
                    <a:pt x="0" y="238506"/>
                    <a:pt x="238506" y="0"/>
                    <a:pt x="532765" y="0"/>
                  </a:cubicBezTo>
                  <a:lnTo>
                    <a:pt x="532765" y="12700"/>
                  </a:lnTo>
                  <a:lnTo>
                    <a:pt x="532765" y="0"/>
                  </a:lnTo>
                  <a:cubicBezTo>
                    <a:pt x="827024" y="0"/>
                    <a:pt x="1065657" y="238506"/>
                    <a:pt x="1065657" y="532765"/>
                  </a:cubicBezTo>
                  <a:lnTo>
                    <a:pt x="1052957" y="532765"/>
                  </a:lnTo>
                  <a:lnTo>
                    <a:pt x="1065657" y="532765"/>
                  </a:lnTo>
                  <a:cubicBezTo>
                    <a:pt x="1065657" y="827024"/>
                    <a:pt x="827151" y="1065530"/>
                    <a:pt x="532892" y="1065530"/>
                  </a:cubicBezTo>
                  <a:lnTo>
                    <a:pt x="532892" y="1052830"/>
                  </a:lnTo>
                  <a:lnTo>
                    <a:pt x="532892" y="1065530"/>
                  </a:lnTo>
                  <a:cubicBezTo>
                    <a:pt x="238506" y="1065657"/>
                    <a:pt x="0" y="827024"/>
                    <a:pt x="0" y="532765"/>
                  </a:cubicBezTo>
                  <a:lnTo>
                    <a:pt x="12700" y="532765"/>
                  </a:lnTo>
                  <a:lnTo>
                    <a:pt x="25400" y="532765"/>
                  </a:lnTo>
                  <a:lnTo>
                    <a:pt x="12700" y="532765"/>
                  </a:lnTo>
                  <a:lnTo>
                    <a:pt x="0" y="532765"/>
                  </a:lnTo>
                  <a:moveTo>
                    <a:pt x="25400" y="532765"/>
                  </a:moveTo>
                  <a:cubicBezTo>
                    <a:pt x="25400" y="539750"/>
                    <a:pt x="19685" y="545465"/>
                    <a:pt x="12700" y="545465"/>
                  </a:cubicBezTo>
                  <a:cubicBezTo>
                    <a:pt x="5715" y="545465"/>
                    <a:pt x="0" y="539750"/>
                    <a:pt x="0" y="532765"/>
                  </a:cubicBezTo>
                  <a:cubicBezTo>
                    <a:pt x="0" y="525780"/>
                    <a:pt x="5715" y="520065"/>
                    <a:pt x="12700" y="520065"/>
                  </a:cubicBezTo>
                  <a:cubicBezTo>
                    <a:pt x="19685" y="520065"/>
                    <a:pt x="25400" y="525780"/>
                    <a:pt x="25400" y="532765"/>
                  </a:cubicBezTo>
                  <a:cubicBezTo>
                    <a:pt x="25400" y="813054"/>
                    <a:pt x="252603" y="1040257"/>
                    <a:pt x="532765" y="1040257"/>
                  </a:cubicBezTo>
                  <a:cubicBezTo>
                    <a:pt x="812927" y="1040257"/>
                    <a:pt x="1040257" y="813054"/>
                    <a:pt x="1040257" y="532765"/>
                  </a:cubicBezTo>
                  <a:cubicBezTo>
                    <a:pt x="1040257" y="252476"/>
                    <a:pt x="813054" y="25400"/>
                    <a:pt x="532765" y="25400"/>
                  </a:cubicBezTo>
                  <a:lnTo>
                    <a:pt x="532765" y="12700"/>
                  </a:lnTo>
                  <a:lnTo>
                    <a:pt x="532765" y="25400"/>
                  </a:lnTo>
                  <a:cubicBezTo>
                    <a:pt x="252603" y="25400"/>
                    <a:pt x="25400" y="252603"/>
                    <a:pt x="25400" y="532765"/>
                  </a:cubicBezTo>
                  <a:close/>
                </a:path>
              </a:pathLst>
            </a:custGeom>
            <a:solidFill>
              <a:srgbClr val="445D73"/>
            </a:solidFill>
          </p:spPr>
        </p:sp>
      </p:grpSp>
      <p:sp>
        <p:nvSpPr>
          <p:cNvPr name="AutoShape 19" id="19"/>
          <p:cNvSpPr/>
          <p:nvPr/>
        </p:nvSpPr>
        <p:spPr>
          <a:xfrm>
            <a:off x="9634825" y="6165500"/>
            <a:ext cx="0" cy="3081802"/>
          </a:xfrm>
          <a:prstGeom prst="line">
            <a:avLst/>
          </a:prstGeom>
          <a:ln cap="rnd" w="38100">
            <a:solidFill>
              <a:srgbClr val="E3E9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7973318" y="3986410"/>
            <a:ext cx="2342111" cy="2342111"/>
            <a:chOff x="0" y="0"/>
            <a:chExt cx="793470" cy="7934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5020" cy="795020"/>
            </a:xfrm>
            <a:custGeom>
              <a:avLst/>
              <a:gdLst/>
              <a:ahLst/>
              <a:cxnLst/>
              <a:rect r="r" b="b" t="t" l="l"/>
              <a:pathLst>
                <a:path h="795020" w="795020">
                  <a:moveTo>
                    <a:pt x="0" y="397510"/>
                  </a:moveTo>
                  <a:cubicBezTo>
                    <a:pt x="0" y="177927"/>
                    <a:pt x="177927" y="0"/>
                    <a:pt x="397510" y="0"/>
                  </a:cubicBezTo>
                  <a:lnTo>
                    <a:pt x="397510" y="12700"/>
                  </a:lnTo>
                  <a:lnTo>
                    <a:pt x="397510" y="0"/>
                  </a:lnTo>
                  <a:cubicBezTo>
                    <a:pt x="617093" y="0"/>
                    <a:pt x="795020" y="177927"/>
                    <a:pt x="795020" y="397510"/>
                  </a:cubicBezTo>
                  <a:cubicBezTo>
                    <a:pt x="795020" y="617093"/>
                    <a:pt x="617093" y="795020"/>
                    <a:pt x="397510" y="795020"/>
                  </a:cubicBezTo>
                  <a:lnTo>
                    <a:pt x="397510" y="782320"/>
                  </a:lnTo>
                  <a:lnTo>
                    <a:pt x="397510" y="795020"/>
                  </a:lnTo>
                  <a:cubicBezTo>
                    <a:pt x="177927" y="795020"/>
                    <a:pt x="0" y="617093"/>
                    <a:pt x="0" y="397510"/>
                  </a:cubicBezTo>
                  <a:lnTo>
                    <a:pt x="12700" y="397510"/>
                  </a:lnTo>
                  <a:lnTo>
                    <a:pt x="23495" y="404241"/>
                  </a:lnTo>
                  <a:cubicBezTo>
                    <a:pt x="20447" y="409067"/>
                    <a:pt x="14732" y="411226"/>
                    <a:pt x="9271" y="409702"/>
                  </a:cubicBezTo>
                  <a:cubicBezTo>
                    <a:pt x="3810" y="408178"/>
                    <a:pt x="0" y="403225"/>
                    <a:pt x="0" y="397510"/>
                  </a:cubicBezTo>
                  <a:moveTo>
                    <a:pt x="25400" y="397510"/>
                  </a:moveTo>
                  <a:lnTo>
                    <a:pt x="12700" y="397510"/>
                  </a:lnTo>
                  <a:lnTo>
                    <a:pt x="1905" y="390779"/>
                  </a:lnTo>
                  <a:cubicBezTo>
                    <a:pt x="4953" y="385953"/>
                    <a:pt x="10668" y="383794"/>
                    <a:pt x="16129" y="385318"/>
                  </a:cubicBezTo>
                  <a:cubicBezTo>
                    <a:pt x="21590" y="386842"/>
                    <a:pt x="25273" y="391922"/>
                    <a:pt x="25273" y="397510"/>
                  </a:cubicBezTo>
                  <a:cubicBezTo>
                    <a:pt x="25400" y="603123"/>
                    <a:pt x="192024" y="769620"/>
                    <a:pt x="397510" y="769620"/>
                  </a:cubicBezTo>
                  <a:cubicBezTo>
                    <a:pt x="602996" y="769620"/>
                    <a:pt x="769620" y="603123"/>
                    <a:pt x="769620" y="397510"/>
                  </a:cubicBezTo>
                  <a:lnTo>
                    <a:pt x="782320" y="397510"/>
                  </a:lnTo>
                  <a:lnTo>
                    <a:pt x="769620" y="397510"/>
                  </a:lnTo>
                  <a:cubicBezTo>
                    <a:pt x="769620" y="192024"/>
                    <a:pt x="603123" y="25400"/>
                    <a:pt x="397510" y="25400"/>
                  </a:cubicBezTo>
                  <a:lnTo>
                    <a:pt x="397510" y="12700"/>
                  </a:lnTo>
                  <a:lnTo>
                    <a:pt x="397510" y="25400"/>
                  </a:lnTo>
                  <a:cubicBezTo>
                    <a:pt x="192024" y="25400"/>
                    <a:pt x="25400" y="192024"/>
                    <a:pt x="25400" y="397510"/>
                  </a:cubicBezTo>
                  <a:close/>
                </a:path>
              </a:pathLst>
            </a:custGeom>
            <a:solidFill>
              <a:srgbClr val="E3E9E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315279" y="4334270"/>
            <a:ext cx="1658557" cy="1658557"/>
            <a:chOff x="0" y="0"/>
            <a:chExt cx="561893" cy="56189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3499" cy="563499"/>
            </a:xfrm>
            <a:custGeom>
              <a:avLst/>
              <a:gdLst/>
              <a:ahLst/>
              <a:cxnLst/>
              <a:rect r="r" b="b" t="t" l="l"/>
              <a:pathLst>
                <a:path h="563499" w="563499">
                  <a:moveTo>
                    <a:pt x="0" y="281686"/>
                  </a:moveTo>
                  <a:cubicBezTo>
                    <a:pt x="0" y="126111"/>
                    <a:pt x="126111" y="0"/>
                    <a:pt x="281686" y="0"/>
                  </a:cubicBezTo>
                  <a:lnTo>
                    <a:pt x="281686" y="12700"/>
                  </a:lnTo>
                  <a:lnTo>
                    <a:pt x="281686" y="0"/>
                  </a:lnTo>
                  <a:cubicBezTo>
                    <a:pt x="437388" y="0"/>
                    <a:pt x="563499" y="126111"/>
                    <a:pt x="563499" y="281686"/>
                  </a:cubicBezTo>
                  <a:lnTo>
                    <a:pt x="550799" y="281686"/>
                  </a:lnTo>
                  <a:lnTo>
                    <a:pt x="563499" y="281686"/>
                  </a:lnTo>
                  <a:cubicBezTo>
                    <a:pt x="563499" y="437261"/>
                    <a:pt x="437388" y="563372"/>
                    <a:pt x="281813" y="563372"/>
                  </a:cubicBezTo>
                  <a:lnTo>
                    <a:pt x="281813" y="550672"/>
                  </a:lnTo>
                  <a:lnTo>
                    <a:pt x="281813" y="563372"/>
                  </a:lnTo>
                  <a:cubicBezTo>
                    <a:pt x="126111" y="563499"/>
                    <a:pt x="0" y="437388"/>
                    <a:pt x="0" y="281686"/>
                  </a:cubicBezTo>
                  <a:lnTo>
                    <a:pt x="12700" y="281686"/>
                  </a:lnTo>
                  <a:lnTo>
                    <a:pt x="25400" y="281686"/>
                  </a:lnTo>
                  <a:lnTo>
                    <a:pt x="12700" y="281686"/>
                  </a:lnTo>
                  <a:lnTo>
                    <a:pt x="0" y="281686"/>
                  </a:lnTo>
                  <a:moveTo>
                    <a:pt x="25400" y="281686"/>
                  </a:moveTo>
                  <a:cubicBezTo>
                    <a:pt x="25400" y="288671"/>
                    <a:pt x="19685" y="294386"/>
                    <a:pt x="12700" y="294386"/>
                  </a:cubicBezTo>
                  <a:cubicBezTo>
                    <a:pt x="5715" y="294386"/>
                    <a:pt x="0" y="288671"/>
                    <a:pt x="0" y="281686"/>
                  </a:cubicBezTo>
                  <a:cubicBezTo>
                    <a:pt x="0" y="274701"/>
                    <a:pt x="5715" y="268986"/>
                    <a:pt x="12700" y="268986"/>
                  </a:cubicBezTo>
                  <a:cubicBezTo>
                    <a:pt x="19685" y="268986"/>
                    <a:pt x="25400" y="274701"/>
                    <a:pt x="25400" y="281686"/>
                  </a:cubicBezTo>
                  <a:cubicBezTo>
                    <a:pt x="25400" y="423291"/>
                    <a:pt x="140208" y="537972"/>
                    <a:pt x="281686" y="537972"/>
                  </a:cubicBezTo>
                  <a:cubicBezTo>
                    <a:pt x="423164" y="537972"/>
                    <a:pt x="537972" y="423164"/>
                    <a:pt x="537972" y="281686"/>
                  </a:cubicBezTo>
                  <a:cubicBezTo>
                    <a:pt x="537972" y="140208"/>
                    <a:pt x="423291" y="25400"/>
                    <a:pt x="281686" y="25400"/>
                  </a:cubicBezTo>
                  <a:lnTo>
                    <a:pt x="281686" y="12700"/>
                  </a:lnTo>
                  <a:lnTo>
                    <a:pt x="281686" y="25400"/>
                  </a:lnTo>
                  <a:cubicBezTo>
                    <a:pt x="140208" y="25400"/>
                    <a:pt x="25400" y="140208"/>
                    <a:pt x="25400" y="281686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2134413" y="3133852"/>
            <a:ext cx="3754155" cy="1543050"/>
            <a:chOff x="0" y="0"/>
            <a:chExt cx="988749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88749" cy="406400"/>
            </a:xfrm>
            <a:custGeom>
              <a:avLst/>
              <a:gdLst/>
              <a:ahLst/>
              <a:cxnLst/>
              <a:rect r="r" b="b" t="t" l="l"/>
              <a:pathLst>
                <a:path h="406400" w="988749">
                  <a:moveTo>
                    <a:pt x="785549" y="0"/>
                  </a:moveTo>
                  <a:cubicBezTo>
                    <a:pt x="897773" y="0"/>
                    <a:pt x="988749" y="90976"/>
                    <a:pt x="988749" y="203200"/>
                  </a:cubicBezTo>
                  <a:cubicBezTo>
                    <a:pt x="988749" y="315424"/>
                    <a:pt x="897773" y="406400"/>
                    <a:pt x="785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13B5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988749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 b="true">
                  <a:solidFill>
                    <a:srgbClr val="FFFFFF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Real-ESRGAN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11954" y="1159817"/>
            <a:ext cx="703515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b="true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업스케일링 AI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401525" y="3715661"/>
            <a:ext cx="3754155" cy="1543050"/>
            <a:chOff x="0" y="0"/>
            <a:chExt cx="988749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88749" cy="406400"/>
            </a:xfrm>
            <a:custGeom>
              <a:avLst/>
              <a:gdLst/>
              <a:ahLst/>
              <a:cxnLst/>
              <a:rect r="r" b="b" t="t" l="l"/>
              <a:pathLst>
                <a:path h="406400" w="988749">
                  <a:moveTo>
                    <a:pt x="785549" y="0"/>
                  </a:moveTo>
                  <a:cubicBezTo>
                    <a:pt x="897773" y="0"/>
                    <a:pt x="988749" y="90976"/>
                    <a:pt x="988749" y="203200"/>
                  </a:cubicBezTo>
                  <a:cubicBezTo>
                    <a:pt x="988749" y="315424"/>
                    <a:pt x="897773" y="406400"/>
                    <a:pt x="785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F6EF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988749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 b="true">
                  <a:solidFill>
                    <a:srgbClr val="FFFFFF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열화 모델링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247679" y="7114710"/>
            <a:ext cx="3754155" cy="1543050"/>
            <a:chOff x="0" y="0"/>
            <a:chExt cx="988749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88749" cy="406400"/>
            </a:xfrm>
            <a:custGeom>
              <a:avLst/>
              <a:gdLst/>
              <a:ahLst/>
              <a:cxnLst/>
              <a:rect r="r" b="b" t="t" l="l"/>
              <a:pathLst>
                <a:path h="406400" w="988749">
                  <a:moveTo>
                    <a:pt x="785549" y="0"/>
                  </a:moveTo>
                  <a:cubicBezTo>
                    <a:pt x="897773" y="0"/>
                    <a:pt x="988749" y="90976"/>
                    <a:pt x="988749" y="203200"/>
                  </a:cubicBezTo>
                  <a:cubicBezTo>
                    <a:pt x="988749" y="315424"/>
                    <a:pt x="897773" y="406400"/>
                    <a:pt x="785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988749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 b="true">
                  <a:solidFill>
                    <a:srgbClr val="FFFFFF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2000장 학습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>
            <a:off x="4011491" y="4676902"/>
            <a:ext cx="718038" cy="466598"/>
          </a:xfrm>
          <a:prstGeom prst="line">
            <a:avLst/>
          </a:prstGeom>
          <a:ln cap="flat" w="38100">
            <a:solidFill>
              <a:srgbClr val="213B55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5" id="35"/>
          <p:cNvSpPr/>
          <p:nvPr/>
        </p:nvSpPr>
        <p:spPr>
          <a:xfrm flipH="true" flipV="true">
            <a:off x="4729529" y="5158019"/>
            <a:ext cx="2082965" cy="0"/>
          </a:xfrm>
          <a:prstGeom prst="line">
            <a:avLst/>
          </a:prstGeom>
          <a:ln cap="flat" w="38100">
            <a:solidFill>
              <a:srgbClr val="213B55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6" id="36"/>
          <p:cNvSpPr/>
          <p:nvPr/>
        </p:nvSpPr>
        <p:spPr>
          <a:xfrm flipH="true" flipV="true">
            <a:off x="11096431" y="6347571"/>
            <a:ext cx="2427113" cy="14519"/>
          </a:xfrm>
          <a:prstGeom prst="line">
            <a:avLst/>
          </a:prstGeom>
          <a:ln cap="flat" w="38100">
            <a:solidFill>
              <a:srgbClr val="213B55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7" id="37"/>
          <p:cNvSpPr/>
          <p:nvPr/>
        </p:nvSpPr>
        <p:spPr>
          <a:xfrm flipV="true">
            <a:off x="13538893" y="5258711"/>
            <a:ext cx="739709" cy="1077578"/>
          </a:xfrm>
          <a:prstGeom prst="line">
            <a:avLst/>
          </a:prstGeom>
          <a:ln cap="flat" w="38100">
            <a:solidFill>
              <a:srgbClr val="213B55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8" id="38"/>
          <p:cNvSpPr/>
          <p:nvPr/>
        </p:nvSpPr>
        <p:spPr>
          <a:xfrm flipH="true">
            <a:off x="5597298" y="6733713"/>
            <a:ext cx="1758875" cy="0"/>
          </a:xfrm>
          <a:prstGeom prst="line">
            <a:avLst/>
          </a:prstGeom>
          <a:ln cap="flat" w="38100">
            <a:solidFill>
              <a:srgbClr val="213B55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9" id="39"/>
          <p:cNvSpPr/>
          <p:nvPr/>
        </p:nvSpPr>
        <p:spPr>
          <a:xfrm flipV="true">
            <a:off x="5124757" y="6733713"/>
            <a:ext cx="472541" cy="380997"/>
          </a:xfrm>
          <a:prstGeom prst="line">
            <a:avLst/>
          </a:prstGeom>
          <a:ln cap="flat" w="38100">
            <a:solidFill>
              <a:srgbClr val="213B55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52480" y="1039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29593" y="4976406"/>
            <a:ext cx="4270884" cy="4270884"/>
          </a:xfrm>
          <a:custGeom>
            <a:avLst/>
            <a:gdLst/>
            <a:ahLst/>
            <a:cxnLst/>
            <a:rect r="r" b="b" t="t" l="l"/>
            <a:pathLst>
              <a:path h="4270884" w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83576" y="1169344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1954" y="1159817"/>
            <a:ext cx="703515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b="true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업스케일링 예시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347972" y="3582182"/>
            <a:ext cx="6466308" cy="4113687"/>
          </a:xfrm>
          <a:custGeom>
            <a:avLst/>
            <a:gdLst/>
            <a:ahLst/>
            <a:cxnLst/>
            <a:rect r="r" b="b" t="t" l="l"/>
            <a:pathLst>
              <a:path h="4113687" w="6466308">
                <a:moveTo>
                  <a:pt x="0" y="0"/>
                </a:moveTo>
                <a:lnTo>
                  <a:pt x="6466308" y="0"/>
                </a:lnTo>
                <a:lnTo>
                  <a:pt x="6466308" y="4113687"/>
                </a:lnTo>
                <a:lnTo>
                  <a:pt x="0" y="41136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3779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71763" y="6782193"/>
            <a:ext cx="2552419" cy="1623779"/>
          </a:xfrm>
          <a:custGeom>
            <a:avLst/>
            <a:gdLst/>
            <a:ahLst/>
            <a:cxnLst/>
            <a:rect r="r" b="b" t="t" l="l"/>
            <a:pathLst>
              <a:path h="1623779" w="2552419">
                <a:moveTo>
                  <a:pt x="0" y="0"/>
                </a:moveTo>
                <a:lnTo>
                  <a:pt x="2552419" y="0"/>
                </a:lnTo>
                <a:lnTo>
                  <a:pt x="2552419" y="1623779"/>
                </a:lnTo>
                <a:lnTo>
                  <a:pt x="0" y="16237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37799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2071763" y="3634876"/>
            <a:ext cx="1276209" cy="3133433"/>
          </a:xfrm>
          <a:prstGeom prst="line">
            <a:avLst/>
          </a:prstGeom>
          <a:ln cap="flat" w="28575">
            <a:solidFill>
              <a:srgbClr val="7E7E7E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4650100" y="7695869"/>
            <a:ext cx="5164180" cy="705122"/>
          </a:xfrm>
          <a:prstGeom prst="line">
            <a:avLst/>
          </a:prstGeom>
          <a:ln cap="flat" w="28575">
            <a:solidFill>
              <a:srgbClr val="7E7E7E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1290690" y="2388542"/>
            <a:ext cx="534869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b="true" sz="6500">
                <a:solidFill>
                  <a:srgbClr val="7E7E7E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2706×1250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41648" y="5638913"/>
            <a:ext cx="8049092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49"/>
              </a:lnSpc>
            </a:pPr>
            <a:r>
              <a:rPr lang="en-US" sz="10374" b="true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5760</a:t>
            </a:r>
          </a:p>
          <a:p>
            <a:pPr algn="l">
              <a:lnSpc>
                <a:spcPts val="12449"/>
              </a:lnSpc>
            </a:pPr>
            <a:r>
              <a:rPr lang="en-US" b="true" sz="10374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        </a:t>
            </a:r>
            <a:r>
              <a:rPr lang="en-US" b="true" sz="10374">
                <a:solidFill>
                  <a:srgbClr val="435D74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×</a:t>
            </a:r>
            <a:r>
              <a:rPr lang="en-US" b="true" sz="10374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3600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401326" y="3582182"/>
            <a:ext cx="1127418" cy="1715288"/>
            <a:chOff x="0" y="0"/>
            <a:chExt cx="812800" cy="12366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236619"/>
            </a:xfrm>
            <a:custGeom>
              <a:avLst/>
              <a:gdLst/>
              <a:ahLst/>
              <a:cxnLst/>
              <a:rect r="r" b="b" t="t" l="l"/>
              <a:pathLst>
                <a:path h="1236619" w="812800">
                  <a:moveTo>
                    <a:pt x="406400" y="1236619"/>
                  </a:moveTo>
                  <a:lnTo>
                    <a:pt x="0" y="830219"/>
                  </a:lnTo>
                  <a:lnTo>
                    <a:pt x="203200" y="8302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830219"/>
                  </a:lnTo>
                  <a:lnTo>
                    <a:pt x="812800" y="830219"/>
                  </a:lnTo>
                  <a:lnTo>
                    <a:pt x="406400" y="123661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-38100"/>
              <a:ext cx="406400" cy="1173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5026" y="1169344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454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2604" y="1363600"/>
            <a:ext cx="7537800" cy="7543800"/>
            <a:chOff x="0" y="0"/>
            <a:chExt cx="10050400" cy="1005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10050399" y="0"/>
                  </a:moveTo>
                  <a:cubicBezTo>
                    <a:pt x="10050399" y="2776855"/>
                    <a:pt x="7801610" y="5028185"/>
                    <a:pt x="5027041" y="5029200"/>
                  </a:cubicBezTo>
                  <a:cubicBezTo>
                    <a:pt x="2252472" y="5030216"/>
                    <a:pt x="2032" y="2780411"/>
                    <a:pt x="0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235375" y="1413288"/>
            <a:ext cx="4868550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0"/>
              </a:lnSpc>
            </a:pPr>
            <a:r>
              <a:rPr lang="en-US" sz="26000">
                <a:solidFill>
                  <a:srgbClr val="D9D9D9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01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700000">
            <a:off x="979804" y="-2404884"/>
            <a:ext cx="7543416" cy="7543416"/>
          </a:xfrm>
          <a:custGeom>
            <a:avLst/>
            <a:gdLst/>
            <a:ahLst/>
            <a:cxnLst/>
            <a:rect r="r" b="b" t="t" l="l"/>
            <a:pathLst>
              <a:path h="7543416" w="7543416">
                <a:moveTo>
                  <a:pt x="0" y="0"/>
                </a:moveTo>
                <a:lnTo>
                  <a:pt x="7543416" y="0"/>
                </a:lnTo>
                <a:lnTo>
                  <a:pt x="7543416" y="7543416"/>
                </a:lnTo>
                <a:lnTo>
                  <a:pt x="0" y="7543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9" t="-16538" r="-16538" b="-26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16071" y="2999869"/>
            <a:ext cx="4270884" cy="4270884"/>
          </a:xfrm>
          <a:custGeom>
            <a:avLst/>
            <a:gdLst/>
            <a:ahLst/>
            <a:cxnLst/>
            <a:rect r="r" b="b" t="t" l="l"/>
            <a:pathLst>
              <a:path h="4270884" w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433530" y="5111858"/>
            <a:ext cx="375000" cy="375000"/>
            <a:chOff x="0" y="0"/>
            <a:chExt cx="500000" cy="50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9999" cy="499999"/>
            </a:xfrm>
            <a:custGeom>
              <a:avLst/>
              <a:gdLst/>
              <a:ahLst/>
              <a:cxnLst/>
              <a:rect r="r" b="b" t="t" l="l"/>
              <a:pathLst>
                <a:path h="499999" w="499999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cubicBezTo>
                    <a:pt x="388239" y="0"/>
                    <a:pt x="499999" y="111887"/>
                    <a:pt x="499999" y="250063"/>
                  </a:cubicBezTo>
                  <a:cubicBezTo>
                    <a:pt x="499999" y="388239"/>
                    <a:pt x="388112" y="499999"/>
                    <a:pt x="250063" y="499999"/>
                  </a:cubicBezTo>
                  <a:cubicBezTo>
                    <a:pt x="112014" y="499999"/>
                    <a:pt x="0" y="388112"/>
                    <a:pt x="0" y="250063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414318" y="6205438"/>
            <a:ext cx="674400" cy="674400"/>
            <a:chOff x="0" y="0"/>
            <a:chExt cx="899200" cy="899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9160" cy="899160"/>
            </a:xfrm>
            <a:custGeom>
              <a:avLst/>
              <a:gdLst/>
              <a:ahLst/>
              <a:cxnLst/>
              <a:rect r="r" b="b" t="t" l="l"/>
              <a:pathLst>
                <a:path h="899160" w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235375" y="5193750"/>
            <a:ext cx="798195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b="true" sz="8600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이미지 리사이징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5375" y="6448412"/>
            <a:ext cx="727792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이미지를 크기에 맞춰 리사이징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297918" y="871796"/>
            <a:ext cx="542400" cy="542400"/>
            <a:chOff x="0" y="0"/>
            <a:chExt cx="723200" cy="72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0C0E11"/>
            </a:solid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7488" y="1169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24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1954" y="4848878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3218" t="725" r="767" b="0"/>
          <a:stretch>
            <a:fillRect/>
          </a:stretch>
        </p:blipFill>
        <p:spPr>
          <a:xfrm flipH="false" flipV="false" rot="0">
            <a:off x="10147406" y="1572055"/>
            <a:ext cx="6553298" cy="357144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419942" y="2908383"/>
            <a:ext cx="3660494" cy="110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2"/>
              </a:lnSpc>
            </a:pPr>
            <a:r>
              <a:rPr lang="en-US" b="true" sz="7218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488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066044" y="3755266"/>
            <a:ext cx="353898" cy="353898"/>
            <a:chOff x="0" y="0"/>
            <a:chExt cx="723200" cy="723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0E2A4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9200016">
            <a:off x="2134525" y="5258812"/>
            <a:ext cx="5531205" cy="5535608"/>
            <a:chOff x="0" y="0"/>
            <a:chExt cx="10050400" cy="10058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625213" y="6195017"/>
            <a:ext cx="910446" cy="896550"/>
          </a:xfrm>
          <a:custGeom>
            <a:avLst/>
            <a:gdLst/>
            <a:ahLst/>
            <a:cxnLst/>
            <a:rect r="r" b="b" t="t" l="l"/>
            <a:pathLst>
              <a:path h="896550" w="910446">
                <a:moveTo>
                  <a:pt x="0" y="0"/>
                </a:moveTo>
                <a:lnTo>
                  <a:pt x="910446" y="0"/>
                </a:lnTo>
                <a:lnTo>
                  <a:pt x="910446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8429" t="13816" r="8429" b="0"/>
          <a:stretch>
            <a:fillRect/>
          </a:stretch>
        </p:blipFill>
        <p:spPr>
          <a:xfrm flipH="false" flipV="false" rot="0">
            <a:off x="10147406" y="5424274"/>
            <a:ext cx="6511003" cy="3571445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4234241" y="4312022"/>
            <a:ext cx="1127418" cy="1185898"/>
            <a:chOff x="0" y="0"/>
            <a:chExt cx="812800" cy="8549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54961"/>
            </a:xfrm>
            <a:custGeom>
              <a:avLst/>
              <a:gdLst/>
              <a:ahLst/>
              <a:cxnLst/>
              <a:rect r="r" b="b" t="t" l="l"/>
              <a:pathLst>
                <a:path h="854961" w="812800">
                  <a:moveTo>
                    <a:pt x="406400" y="854961"/>
                  </a:moveTo>
                  <a:lnTo>
                    <a:pt x="0" y="448561"/>
                  </a:lnTo>
                  <a:lnTo>
                    <a:pt x="203200" y="44856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48561"/>
                  </a:lnTo>
                  <a:lnTo>
                    <a:pt x="812800" y="448561"/>
                  </a:lnTo>
                  <a:lnTo>
                    <a:pt x="406400" y="85496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-38100"/>
              <a:ext cx="406400" cy="791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213674" y="6410043"/>
            <a:ext cx="7443762" cy="223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16"/>
              </a:lnSpc>
            </a:pPr>
            <a:r>
              <a:rPr lang="en-US" b="true" sz="14680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2.11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87121" y="7541354"/>
            <a:ext cx="205202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74"/>
              </a:lnSpc>
            </a:pPr>
            <a:r>
              <a:rPr lang="en-US" sz="9645">
                <a:solidFill>
                  <a:srgbClr val="213B55"/>
                </a:solidFill>
                <a:latin typeface="210 네모진"/>
                <a:ea typeface="210 네모진"/>
                <a:cs typeface="210 네모진"/>
                <a:sym typeface="210 네모진"/>
              </a:rPr>
              <a:t>MB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77583" y="3183134"/>
            <a:ext cx="105035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3"/>
              </a:lnSpc>
            </a:pPr>
            <a:r>
              <a:rPr lang="en-US" sz="4935">
                <a:solidFill>
                  <a:srgbClr val="7E7E7E"/>
                </a:solidFill>
                <a:latin typeface="210 네모진"/>
                <a:ea typeface="210 네모진"/>
                <a:cs typeface="210 네모진"/>
                <a:sym typeface="210 네모진"/>
              </a:rPr>
              <a:t>MB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1954" y="1159817"/>
            <a:ext cx="967857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이미지 리사이징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1954" y="1159817"/>
            <a:ext cx="967857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19"/>
              </a:lnSpc>
              <a:spcBef>
                <a:spcPct val="0"/>
              </a:spcBef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이미지</a:t>
            </a:r>
            <a:r>
              <a:rPr lang="en-US" b="true" sz="8099" strike="noStrike" u="none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 리</a:t>
            </a:r>
            <a:r>
              <a:rPr lang="en-US" b="true" sz="8099" strike="noStrike" u="none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사</a:t>
            </a:r>
            <a:r>
              <a:rPr lang="en-US" b="true" sz="8099" strike="noStrike" u="none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이</a:t>
            </a:r>
            <a:r>
              <a:rPr lang="en-US" b="true" sz="8099" strike="noStrike" u="none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징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83632" y="103972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955875" y="3268381"/>
          <a:ext cx="14376400" cy="4796931"/>
        </p:xfrm>
        <a:graphic>
          <a:graphicData uri="http://schemas.openxmlformats.org/drawingml/2006/table">
            <a:tbl>
              <a:tblPr/>
              <a:tblGrid>
                <a:gridCol w="4042593"/>
                <a:gridCol w="3704183"/>
                <a:gridCol w="6629623"/>
              </a:tblGrid>
              <a:tr h="12884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479"/>
                        </a:lnSpc>
                        <a:defRPr/>
                      </a:pPr>
                      <a:r>
                        <a:rPr lang="en-US" sz="5399">
                          <a:solidFill>
                            <a:srgbClr val="332623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조회수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479"/>
                        </a:lnSpc>
                        <a:defRPr/>
                      </a:pPr>
                      <a:r>
                        <a:rPr lang="en-US" sz="5399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원래 비용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479"/>
                        </a:lnSpc>
                        <a:defRPr/>
                      </a:pPr>
                      <a:r>
                        <a:rPr lang="en-US" sz="5399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리사이징 후 비용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868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$</a:t>
                      </a: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0.000467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3679C2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$0.000001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100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$</a:t>
                      </a: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0.0467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3679C2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$0.00012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10,000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$4.</a:t>
                      </a: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67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3679C2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$0.012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2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10,000,000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$4,67</a:t>
                      </a: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3679C2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$12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5026" y="1169344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454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2604" y="1363600"/>
            <a:ext cx="7537800" cy="7543800"/>
            <a:chOff x="0" y="0"/>
            <a:chExt cx="10050400" cy="1005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10050399" y="0"/>
                  </a:moveTo>
                  <a:cubicBezTo>
                    <a:pt x="10050399" y="2776855"/>
                    <a:pt x="7801610" y="5028185"/>
                    <a:pt x="5027041" y="5029200"/>
                  </a:cubicBezTo>
                  <a:cubicBezTo>
                    <a:pt x="2252472" y="5030216"/>
                    <a:pt x="2032" y="2780411"/>
                    <a:pt x="0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235375" y="1413288"/>
            <a:ext cx="4868550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0"/>
              </a:lnSpc>
            </a:pPr>
            <a:r>
              <a:rPr lang="en-US" sz="26000">
                <a:solidFill>
                  <a:srgbClr val="D9D9D9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01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700000">
            <a:off x="979804" y="-2404884"/>
            <a:ext cx="7543416" cy="7543416"/>
          </a:xfrm>
          <a:custGeom>
            <a:avLst/>
            <a:gdLst/>
            <a:ahLst/>
            <a:cxnLst/>
            <a:rect r="r" b="b" t="t" l="l"/>
            <a:pathLst>
              <a:path h="7543416" w="7543416">
                <a:moveTo>
                  <a:pt x="0" y="0"/>
                </a:moveTo>
                <a:lnTo>
                  <a:pt x="7543416" y="0"/>
                </a:lnTo>
                <a:lnTo>
                  <a:pt x="7543416" y="7543416"/>
                </a:lnTo>
                <a:lnTo>
                  <a:pt x="0" y="7543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9" t="-16538" r="-16538" b="-26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16071" y="2999869"/>
            <a:ext cx="4270884" cy="4270884"/>
          </a:xfrm>
          <a:custGeom>
            <a:avLst/>
            <a:gdLst/>
            <a:ahLst/>
            <a:cxnLst/>
            <a:rect r="r" b="b" t="t" l="l"/>
            <a:pathLst>
              <a:path h="4270884" w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433530" y="5111858"/>
            <a:ext cx="375000" cy="375000"/>
            <a:chOff x="0" y="0"/>
            <a:chExt cx="500000" cy="50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9999" cy="499999"/>
            </a:xfrm>
            <a:custGeom>
              <a:avLst/>
              <a:gdLst/>
              <a:ahLst/>
              <a:cxnLst/>
              <a:rect r="r" b="b" t="t" l="l"/>
              <a:pathLst>
                <a:path h="499999" w="499999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cubicBezTo>
                    <a:pt x="388239" y="0"/>
                    <a:pt x="499999" y="111887"/>
                    <a:pt x="499999" y="250063"/>
                  </a:cubicBezTo>
                  <a:cubicBezTo>
                    <a:pt x="499999" y="388239"/>
                    <a:pt x="388112" y="499999"/>
                    <a:pt x="250063" y="499999"/>
                  </a:cubicBezTo>
                  <a:cubicBezTo>
                    <a:pt x="112014" y="499999"/>
                    <a:pt x="0" y="388112"/>
                    <a:pt x="0" y="250063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414318" y="6205438"/>
            <a:ext cx="674400" cy="674400"/>
            <a:chOff x="0" y="0"/>
            <a:chExt cx="899200" cy="899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9160" cy="899160"/>
            </a:xfrm>
            <a:custGeom>
              <a:avLst/>
              <a:gdLst/>
              <a:ahLst/>
              <a:cxnLst/>
              <a:rect r="r" b="b" t="t" l="l"/>
              <a:pathLst>
                <a:path h="899160" w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235375" y="5193750"/>
            <a:ext cx="798195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b="true" sz="8600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파이프라인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5375" y="6448412"/>
            <a:ext cx="727792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테스크에 맞는 쓰레딩, 더욱 쾌적한 경험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297918" y="871796"/>
            <a:ext cx="542400" cy="542400"/>
            <a:chOff x="0" y="0"/>
            <a:chExt cx="723200" cy="72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0C0E11"/>
            </a:solidFill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1954" y="1159817"/>
            <a:ext cx="9678575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183632" y="103972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1954" y="1159817"/>
            <a:ext cx="9678575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183632" y="103972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9445" y="-193859"/>
            <a:ext cx="18970092" cy="10670677"/>
          </a:xfrm>
          <a:custGeom>
            <a:avLst/>
            <a:gdLst/>
            <a:ahLst/>
            <a:cxnLst/>
            <a:rect r="r" b="b" t="t" l="l"/>
            <a:pathLst>
              <a:path h="10670677" w="18970092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60730" y="4625494"/>
            <a:ext cx="206015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영상</a:t>
            </a:r>
          </a:p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다운로드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60730" y="4625494"/>
            <a:ext cx="206015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영상</a:t>
            </a:r>
          </a:p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다운로드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9445" y="-193859"/>
            <a:ext cx="18970092" cy="10670677"/>
          </a:xfrm>
          <a:custGeom>
            <a:avLst/>
            <a:gdLst/>
            <a:ahLst/>
            <a:cxnLst/>
            <a:rect r="r" b="b" t="t" l="l"/>
            <a:pathLst>
              <a:path h="10670677" w="18970092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9445" y="-193859"/>
            <a:ext cx="18970092" cy="10670677"/>
          </a:xfrm>
          <a:custGeom>
            <a:avLst/>
            <a:gdLst/>
            <a:ahLst/>
            <a:cxnLst/>
            <a:rect r="r" b="b" t="t" l="l"/>
            <a:pathLst>
              <a:path h="10670677" w="18970092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1954" y="1159817"/>
            <a:ext cx="9678575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183632" y="103972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123473" y="4625494"/>
            <a:ext cx="206015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S3</a:t>
            </a:r>
          </a:p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업로드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400" y="1413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56776" y="6319942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06238" y="1169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4318004" y="1363600"/>
            <a:ext cx="7537800" cy="7543800"/>
            <a:chOff x="0" y="0"/>
            <a:chExt cx="10050400" cy="1005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3205086" y="1358092"/>
            <a:ext cx="7543800" cy="7543800"/>
          </a:xfrm>
          <a:custGeom>
            <a:avLst/>
            <a:gdLst/>
            <a:ahLst/>
            <a:cxnLst/>
            <a:rect r="r" b="b" t="t" l="l"/>
            <a:pathLst>
              <a:path h="7543800" w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35375" y="1413288"/>
            <a:ext cx="7561350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0"/>
              </a:lnSpc>
            </a:pPr>
            <a:r>
              <a:rPr lang="en-US" b="true" sz="26000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6776" y="5212583"/>
            <a:ext cx="368534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99"/>
              </a:lnSpc>
            </a:pPr>
            <a:r>
              <a:rPr lang="en-US" sz="5499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기획 배경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289164" y="5365246"/>
            <a:ext cx="542400" cy="542400"/>
            <a:chOff x="0" y="0"/>
            <a:chExt cx="723200" cy="723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1512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03271" y="2999869"/>
            <a:ext cx="4270884" cy="4270884"/>
          </a:xfrm>
          <a:custGeom>
            <a:avLst/>
            <a:gdLst/>
            <a:ahLst/>
            <a:cxnLst/>
            <a:rect r="r" b="b" t="t" l="l"/>
            <a:pathLst>
              <a:path h="4270884" w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5408840" y="4798108"/>
            <a:ext cx="674400" cy="674400"/>
            <a:chOff x="0" y="0"/>
            <a:chExt cx="899200" cy="899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9160" cy="899160"/>
            </a:xfrm>
            <a:custGeom>
              <a:avLst/>
              <a:gdLst/>
              <a:ahLst/>
              <a:cxnLst/>
              <a:rect r="r" b="b" t="t" l="l"/>
              <a:pathLst>
                <a:path h="899160" w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21594" cy="723138"/>
            </a:xfrm>
            <a:custGeom>
              <a:avLst/>
              <a:gdLst/>
              <a:ahLst/>
              <a:cxnLst/>
              <a:rect r="r" b="b" t="t" l="l"/>
              <a:pathLst>
                <a:path h="723138" w="10721594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9445" y="-193859"/>
            <a:ext cx="18970092" cy="10670677"/>
          </a:xfrm>
          <a:custGeom>
            <a:avLst/>
            <a:gdLst/>
            <a:ahLst/>
            <a:cxnLst/>
            <a:rect r="r" b="b" t="t" l="l"/>
            <a:pathLst>
              <a:path h="10670677" w="18970092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445" y="-193859"/>
            <a:ext cx="18970092" cy="10670677"/>
          </a:xfrm>
          <a:custGeom>
            <a:avLst/>
            <a:gdLst/>
            <a:ahLst/>
            <a:cxnLst/>
            <a:rect r="r" b="b" t="t" l="l"/>
            <a:pathLst>
              <a:path h="10670677" w="18970092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9445" y="-189818"/>
            <a:ext cx="18970092" cy="10670677"/>
          </a:xfrm>
          <a:custGeom>
            <a:avLst/>
            <a:gdLst/>
            <a:ahLst/>
            <a:cxnLst/>
            <a:rect r="r" b="b" t="t" l="l"/>
            <a:pathLst>
              <a:path h="10670677" w="18970092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1954" y="1159817"/>
            <a:ext cx="9678575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183632" y="103972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123473" y="4625494"/>
            <a:ext cx="206015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S3</a:t>
            </a:r>
          </a:p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업로드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60730" y="4625494"/>
            <a:ext cx="206015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영상</a:t>
            </a:r>
          </a:p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다운로드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88582" y="4944581"/>
            <a:ext cx="206015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AI 태깅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1954" y="1159817"/>
            <a:ext cx="9678575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183632" y="103972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33833" y="3147582"/>
            <a:ext cx="14020333" cy="4889399"/>
          </a:xfrm>
          <a:custGeom>
            <a:avLst/>
            <a:gdLst/>
            <a:ahLst/>
            <a:cxnLst/>
            <a:rect r="r" b="b" t="t" l="l"/>
            <a:pathLst>
              <a:path h="4889399" w="14020333">
                <a:moveTo>
                  <a:pt x="0" y="0"/>
                </a:moveTo>
                <a:lnTo>
                  <a:pt x="14020334" y="0"/>
                </a:lnTo>
                <a:lnTo>
                  <a:pt x="14020334" y="4889399"/>
                </a:lnTo>
                <a:lnTo>
                  <a:pt x="0" y="48893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1999"/>
            </a:blip>
            <a:stretch>
              <a:fillRect l="0" t="-17266" r="0" b="-1726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23473" y="4625494"/>
            <a:ext cx="206015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S3</a:t>
            </a:r>
          </a:p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업로드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60730" y="4625494"/>
            <a:ext cx="206015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영상</a:t>
            </a:r>
          </a:p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다운로드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88582" y="4944581"/>
            <a:ext cx="206015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41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AI 태깅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279750" y="2740034"/>
            <a:ext cx="1468844" cy="1497130"/>
          </a:xfrm>
          <a:custGeom>
            <a:avLst/>
            <a:gdLst/>
            <a:ahLst/>
            <a:cxnLst/>
            <a:rect r="r" b="b" t="t" l="l"/>
            <a:pathLst>
              <a:path h="1497130" w="1468844">
                <a:moveTo>
                  <a:pt x="0" y="0"/>
                </a:moveTo>
                <a:lnTo>
                  <a:pt x="1468844" y="0"/>
                </a:lnTo>
                <a:lnTo>
                  <a:pt x="1468844" y="1497130"/>
                </a:lnTo>
                <a:lnTo>
                  <a:pt x="0" y="14971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1954" y="1159817"/>
            <a:ext cx="9678575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183632" y="103972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21053" y="1757306"/>
            <a:ext cx="10414841" cy="836889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1954" y="1159817"/>
            <a:ext cx="9678575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183632" y="103972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31907" y="3626280"/>
            <a:ext cx="6335876" cy="4630949"/>
          </a:xfrm>
          <a:custGeom>
            <a:avLst/>
            <a:gdLst/>
            <a:ahLst/>
            <a:cxnLst/>
            <a:rect r="r" b="b" t="t" l="l"/>
            <a:pathLst>
              <a:path h="4630949" w="6335876">
                <a:moveTo>
                  <a:pt x="0" y="0"/>
                </a:moveTo>
                <a:lnTo>
                  <a:pt x="6335876" y="0"/>
                </a:lnTo>
                <a:lnTo>
                  <a:pt x="6335876" y="4630949"/>
                </a:lnTo>
                <a:lnTo>
                  <a:pt x="0" y="4630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051995" y="4870666"/>
            <a:ext cx="7104473" cy="213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13"/>
              </a:lnSpc>
            </a:pPr>
            <a:r>
              <a:rPr lang="en-US" b="true" sz="14010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65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95583" y="5670673"/>
            <a:ext cx="1958491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67"/>
              </a:lnSpc>
            </a:pPr>
            <a:r>
              <a:rPr lang="en-US" sz="10305">
                <a:solidFill>
                  <a:srgbClr val="7E7E7E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1053" y="1757306"/>
            <a:ext cx="10414841" cy="83688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255468" y="917917"/>
            <a:ext cx="13777214" cy="8455765"/>
          </a:xfrm>
          <a:custGeom>
            <a:avLst/>
            <a:gdLst/>
            <a:ahLst/>
            <a:cxnLst/>
            <a:rect r="r" b="b" t="t" l="l"/>
            <a:pathLst>
              <a:path h="8455765" w="13777214">
                <a:moveTo>
                  <a:pt x="0" y="0"/>
                </a:moveTo>
                <a:lnTo>
                  <a:pt x="13777214" y="0"/>
                </a:lnTo>
                <a:lnTo>
                  <a:pt x="13777214" y="8455766"/>
                </a:lnTo>
                <a:lnTo>
                  <a:pt x="0" y="8455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56776" y="6319942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06238" y="1169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4318004" y="1363600"/>
            <a:ext cx="7537800" cy="7543800"/>
            <a:chOff x="0" y="0"/>
            <a:chExt cx="10050400" cy="1005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205086" y="1358092"/>
            <a:ext cx="7543800" cy="7543800"/>
          </a:xfrm>
          <a:custGeom>
            <a:avLst/>
            <a:gdLst/>
            <a:ahLst/>
            <a:cxnLst/>
            <a:rect r="r" b="b" t="t" l="l"/>
            <a:pathLst>
              <a:path h="7543800" w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35375" y="1413288"/>
            <a:ext cx="7561350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0"/>
              </a:lnSpc>
            </a:pPr>
            <a:r>
              <a:rPr lang="en-US" b="true" sz="26000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56776" y="5341171"/>
            <a:ext cx="3685342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79"/>
              </a:lnSpc>
            </a:pPr>
            <a:r>
              <a:rPr lang="en-US" sz="3899">
                <a:solidFill>
                  <a:srgbClr val="0C0E11"/>
                </a:solidFill>
                <a:latin typeface="Archivo Black"/>
                <a:ea typeface="Archivo Black"/>
                <a:cs typeface="Archivo Black"/>
                <a:sym typeface="Archivo Black"/>
              </a:rPr>
              <a:t>기대 효과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289164" y="5365246"/>
            <a:ext cx="542400" cy="542400"/>
            <a:chOff x="0" y="0"/>
            <a:chExt cx="723200" cy="723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1512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03271" y="2999869"/>
            <a:ext cx="4270884" cy="4270884"/>
          </a:xfrm>
          <a:custGeom>
            <a:avLst/>
            <a:gdLst/>
            <a:ahLst/>
            <a:cxnLst/>
            <a:rect r="r" b="b" t="t" l="l"/>
            <a:pathLst>
              <a:path h="4270884" w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5408840" y="4798108"/>
            <a:ext cx="674400" cy="674400"/>
            <a:chOff x="0" y="0"/>
            <a:chExt cx="899200" cy="899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9160" cy="899160"/>
            </a:xfrm>
            <a:custGeom>
              <a:avLst/>
              <a:gdLst/>
              <a:ahLst/>
              <a:cxnLst/>
              <a:rect r="r" b="b" t="t" l="l"/>
              <a:pathLst>
                <a:path h="899160" w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21594" cy="723138"/>
            </a:xfrm>
            <a:custGeom>
              <a:avLst/>
              <a:gdLst/>
              <a:ahLst/>
              <a:cxnLst/>
              <a:rect r="r" b="b" t="t" l="l"/>
              <a:pathLst>
                <a:path h="723138" w="10721594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176266" y="-1574070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0" y="0"/>
                </a:moveTo>
                <a:lnTo>
                  <a:pt x="12530616" y="0"/>
                </a:lnTo>
                <a:lnTo>
                  <a:pt x="1253061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00115" y="2627452"/>
            <a:ext cx="7287919" cy="6592530"/>
          </a:xfrm>
          <a:custGeom>
            <a:avLst/>
            <a:gdLst/>
            <a:ahLst/>
            <a:cxnLst/>
            <a:rect r="r" b="b" t="t" l="l"/>
            <a:pathLst>
              <a:path h="6592530" w="7287919">
                <a:moveTo>
                  <a:pt x="0" y="0"/>
                </a:moveTo>
                <a:lnTo>
                  <a:pt x="7287920" y="0"/>
                </a:lnTo>
                <a:lnTo>
                  <a:pt x="7287920" y="6592530"/>
                </a:lnTo>
                <a:lnTo>
                  <a:pt x="0" y="6592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833951" y="6055969"/>
            <a:ext cx="2318547" cy="2295361"/>
          </a:xfrm>
          <a:custGeom>
            <a:avLst/>
            <a:gdLst/>
            <a:ahLst/>
            <a:cxnLst/>
            <a:rect r="r" b="b" t="t" l="l"/>
            <a:pathLst>
              <a:path h="2295361" w="2318547">
                <a:moveTo>
                  <a:pt x="0" y="0"/>
                </a:moveTo>
                <a:lnTo>
                  <a:pt x="2318547" y="0"/>
                </a:lnTo>
                <a:lnTo>
                  <a:pt x="2318547" y="2295362"/>
                </a:lnTo>
                <a:lnTo>
                  <a:pt x="0" y="22953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01075" y="3320559"/>
            <a:ext cx="2286000" cy="2286000"/>
          </a:xfrm>
          <a:custGeom>
            <a:avLst/>
            <a:gdLst/>
            <a:ahLst/>
            <a:cxnLst/>
            <a:rect r="r" b="b" t="t" l="l"/>
            <a:pathLst>
              <a:path h="2286000" w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29819" y="6231998"/>
            <a:ext cx="2055753" cy="2119333"/>
          </a:xfrm>
          <a:custGeom>
            <a:avLst/>
            <a:gdLst/>
            <a:ahLst/>
            <a:cxnLst/>
            <a:rect r="r" b="b" t="t" l="l"/>
            <a:pathLst>
              <a:path h="2119333" w="2055753">
                <a:moveTo>
                  <a:pt x="0" y="0"/>
                </a:moveTo>
                <a:lnTo>
                  <a:pt x="2055753" y="0"/>
                </a:lnTo>
                <a:lnTo>
                  <a:pt x="2055753" y="2119333"/>
                </a:lnTo>
                <a:lnTo>
                  <a:pt x="0" y="21193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93224" y="3006804"/>
            <a:ext cx="2952987" cy="627510"/>
          </a:xfrm>
          <a:custGeom>
            <a:avLst/>
            <a:gdLst/>
            <a:ahLst/>
            <a:cxnLst/>
            <a:rect r="r" b="b" t="t" l="l"/>
            <a:pathLst>
              <a:path h="627510" w="2952987">
                <a:moveTo>
                  <a:pt x="0" y="0"/>
                </a:moveTo>
                <a:lnTo>
                  <a:pt x="2952987" y="0"/>
                </a:lnTo>
                <a:lnTo>
                  <a:pt x="2952987" y="627510"/>
                </a:lnTo>
                <a:lnTo>
                  <a:pt x="0" y="6275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25111" y="7751874"/>
            <a:ext cx="374055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b="true" sz="4600">
                <a:solidFill>
                  <a:srgbClr val="5182D7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접근성 향상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88035" y="5597034"/>
            <a:ext cx="374055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b="true" sz="4600">
                <a:solidFill>
                  <a:srgbClr val="4A7ED8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참여와  재미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75" y="2270265"/>
            <a:ext cx="374055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b="true" sz="4600">
                <a:solidFill>
                  <a:srgbClr val="4A7ED8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커뮤니티 활성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788035" y="6339984"/>
            <a:ext cx="2952987" cy="627510"/>
          </a:xfrm>
          <a:custGeom>
            <a:avLst/>
            <a:gdLst/>
            <a:ahLst/>
            <a:cxnLst/>
            <a:rect r="r" b="b" t="t" l="l"/>
            <a:pathLst>
              <a:path h="627510" w="2952987">
                <a:moveTo>
                  <a:pt x="0" y="0"/>
                </a:moveTo>
                <a:lnTo>
                  <a:pt x="2952986" y="0"/>
                </a:lnTo>
                <a:lnTo>
                  <a:pt x="2952986" y="627510"/>
                </a:lnTo>
                <a:lnTo>
                  <a:pt x="0" y="6275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2547129" y="7911792"/>
            <a:ext cx="2952987" cy="627510"/>
          </a:xfrm>
          <a:custGeom>
            <a:avLst/>
            <a:gdLst/>
            <a:ahLst/>
            <a:cxnLst/>
            <a:rect r="r" b="b" t="t" l="l"/>
            <a:pathLst>
              <a:path h="627510" w="2952987">
                <a:moveTo>
                  <a:pt x="0" y="0"/>
                </a:moveTo>
                <a:lnTo>
                  <a:pt x="2952986" y="0"/>
                </a:lnTo>
                <a:lnTo>
                  <a:pt x="2952986" y="627510"/>
                </a:lnTo>
                <a:lnTo>
                  <a:pt x="0" y="6275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11954" y="1159817"/>
            <a:ext cx="778671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b="true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기대효과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56776" y="6319942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06238" y="1169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4318004" y="1363600"/>
            <a:ext cx="7537800" cy="7543800"/>
            <a:chOff x="0" y="0"/>
            <a:chExt cx="10050400" cy="1005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205086" y="1358092"/>
            <a:ext cx="7543800" cy="7543800"/>
          </a:xfrm>
          <a:custGeom>
            <a:avLst/>
            <a:gdLst/>
            <a:ahLst/>
            <a:cxnLst/>
            <a:rect r="r" b="b" t="t" l="l"/>
            <a:pathLst>
              <a:path h="7543800" w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35375" y="1413288"/>
            <a:ext cx="7561350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0"/>
              </a:lnSpc>
            </a:pPr>
            <a:r>
              <a:rPr lang="en-US" b="true" sz="26000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56776" y="5341171"/>
            <a:ext cx="3685342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79"/>
              </a:lnSpc>
            </a:pPr>
            <a:r>
              <a:rPr lang="en-US" sz="3899">
                <a:solidFill>
                  <a:srgbClr val="0C0E11"/>
                </a:solidFill>
                <a:latin typeface="Archivo Black"/>
                <a:ea typeface="Archivo Black"/>
                <a:cs typeface="Archivo Black"/>
                <a:sym typeface="Archivo Black"/>
              </a:rPr>
              <a:t>팀소개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289164" y="5365246"/>
            <a:ext cx="542400" cy="542400"/>
            <a:chOff x="0" y="0"/>
            <a:chExt cx="723200" cy="723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1512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03271" y="2999869"/>
            <a:ext cx="4270884" cy="4270884"/>
          </a:xfrm>
          <a:custGeom>
            <a:avLst/>
            <a:gdLst/>
            <a:ahLst/>
            <a:cxnLst/>
            <a:rect r="r" b="b" t="t" l="l"/>
            <a:pathLst>
              <a:path h="4270884" w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5408840" y="4798108"/>
            <a:ext cx="674400" cy="674400"/>
            <a:chOff x="0" y="0"/>
            <a:chExt cx="899200" cy="899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9160" cy="899160"/>
            </a:xfrm>
            <a:custGeom>
              <a:avLst/>
              <a:gdLst/>
              <a:ahLst/>
              <a:cxnLst/>
              <a:rect r="r" b="b" t="t" l="l"/>
              <a:pathLst>
                <a:path h="899160" w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21594" cy="723138"/>
            </a:xfrm>
            <a:custGeom>
              <a:avLst/>
              <a:gdLst/>
              <a:ahLst/>
              <a:cxnLst/>
              <a:rect r="r" b="b" t="t" l="l"/>
              <a:pathLst>
                <a:path h="723138" w="10721594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995044" y="271190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07137" y="2512296"/>
            <a:ext cx="2333625" cy="3238500"/>
          </a:xfrm>
          <a:custGeom>
            <a:avLst/>
            <a:gdLst/>
            <a:ahLst/>
            <a:cxnLst/>
            <a:rect r="r" b="b" t="t" l="l"/>
            <a:pathLst>
              <a:path h="3238500" w="2333625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500" r="0" b="-65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273657" y="2398067"/>
            <a:ext cx="2333625" cy="3238500"/>
          </a:xfrm>
          <a:custGeom>
            <a:avLst/>
            <a:gdLst/>
            <a:ahLst/>
            <a:cxnLst/>
            <a:rect r="r" b="b" t="t" l="l"/>
            <a:pathLst>
              <a:path h="3238500" w="2333625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970" r="0" b="-318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347955" y="2398067"/>
            <a:ext cx="2333625" cy="3238500"/>
          </a:xfrm>
          <a:custGeom>
            <a:avLst/>
            <a:gdLst/>
            <a:ahLst/>
            <a:cxnLst/>
            <a:rect r="r" b="b" t="t" l="l"/>
            <a:pathLst>
              <a:path h="3238500" w="2333625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056" r="0" b="-509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907137" y="6183371"/>
            <a:ext cx="2333625" cy="3238500"/>
          </a:xfrm>
          <a:custGeom>
            <a:avLst/>
            <a:gdLst/>
            <a:ahLst/>
            <a:cxnLst/>
            <a:rect r="r" b="b" t="t" l="l"/>
            <a:pathLst>
              <a:path h="3238500" w="2333625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5889" r="0" b="-2266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7255846" y="6183371"/>
            <a:ext cx="2333625" cy="3238500"/>
          </a:xfrm>
          <a:custGeom>
            <a:avLst/>
            <a:gdLst/>
            <a:ahLst/>
            <a:cxnLst/>
            <a:rect r="r" b="b" t="t" l="l"/>
            <a:pathLst>
              <a:path h="3238500" w="2333625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852" r="0" b="-730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2347955" y="6183371"/>
            <a:ext cx="2333625" cy="3238500"/>
          </a:xfrm>
          <a:custGeom>
            <a:avLst/>
            <a:gdLst/>
            <a:ahLst/>
            <a:cxnLst/>
            <a:rect r="r" b="b" t="t" l="l"/>
            <a:pathLst>
              <a:path h="3238500" w="2333625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5004" r="0" b="-3151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4344036" y="3888500"/>
            <a:ext cx="374055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방준엽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44036" y="4440950"/>
            <a:ext cx="374055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팀장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비지니스 API 구현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ERD 설계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44036" y="6947788"/>
            <a:ext cx="374055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신성규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44036" y="7495475"/>
            <a:ext cx="374055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인터페이스</a:t>
            </a: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 구현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UI / UX 디자인</a:t>
            </a:r>
          </a:p>
          <a:p>
            <a:pPr algn="l">
              <a:lnSpc>
                <a:spcPts val="299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712057" y="3888500"/>
            <a:ext cx="374055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구인완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12057" y="4440950"/>
            <a:ext cx="288888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비지니스 API 구현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ERD 설계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12057" y="6947788"/>
            <a:ext cx="374055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양정현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12057" y="7495475"/>
            <a:ext cx="374055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CI / CD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AI 모델 학습</a:t>
            </a:r>
          </a:p>
          <a:p>
            <a:pPr algn="l">
              <a:lnSpc>
                <a:spcPts val="299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4786355" y="3888500"/>
            <a:ext cx="374055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김선우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30429" y="4440950"/>
            <a:ext cx="374055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인터페이스 구현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UI / UX 디자인</a:t>
            </a:r>
          </a:p>
          <a:p>
            <a:pPr algn="l">
              <a:lnSpc>
                <a:spcPts val="299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4891594" y="6947788"/>
            <a:ext cx="374055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임정원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91594" y="7495475"/>
            <a:ext cx="374055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인터페이스</a:t>
            </a: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 구현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UI / UX 디자인</a:t>
            </a:r>
          </a:p>
          <a:p>
            <a:pPr algn="l">
              <a:lnSpc>
                <a:spcPts val="299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11954" y="1159817"/>
            <a:ext cx="7786712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팀원 및 역할</a:t>
            </a:r>
          </a:p>
          <a:p>
            <a:pPr algn="l">
              <a:lnSpc>
                <a:spcPts val="9719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4540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19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70638" y="5143492"/>
            <a:ext cx="910446" cy="896550"/>
          </a:xfrm>
          <a:custGeom>
            <a:avLst/>
            <a:gdLst/>
            <a:ahLst/>
            <a:cxnLst/>
            <a:rect r="r" b="b" t="t" l="l"/>
            <a:pathLst>
              <a:path h="896550" w="910446">
                <a:moveTo>
                  <a:pt x="0" y="0"/>
                </a:moveTo>
                <a:lnTo>
                  <a:pt x="910446" y="0"/>
                </a:lnTo>
                <a:lnTo>
                  <a:pt x="910446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982604" y="5143500"/>
            <a:ext cx="7537800" cy="7543800"/>
            <a:chOff x="0" y="0"/>
            <a:chExt cx="10050400" cy="1005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10050399" y="0"/>
                  </a:moveTo>
                  <a:cubicBezTo>
                    <a:pt x="10050399" y="2776855"/>
                    <a:pt x="7801610" y="5028185"/>
                    <a:pt x="5027041" y="5029200"/>
                  </a:cubicBezTo>
                  <a:cubicBezTo>
                    <a:pt x="2252472" y="5030216"/>
                    <a:pt x="2032" y="2780411"/>
                    <a:pt x="0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214762" y="5777300"/>
            <a:ext cx="657000" cy="657000"/>
            <a:chOff x="0" y="0"/>
            <a:chExt cx="876000" cy="87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6046" cy="876046"/>
            </a:xfrm>
            <a:custGeom>
              <a:avLst/>
              <a:gdLst/>
              <a:ahLst/>
              <a:cxnLst/>
              <a:rect r="r" b="b" t="t" l="l"/>
              <a:pathLst>
                <a:path h="876046" w="876046">
                  <a:moveTo>
                    <a:pt x="0" y="438023"/>
                  </a:moveTo>
                  <a:cubicBezTo>
                    <a:pt x="0" y="196088"/>
                    <a:pt x="196088" y="0"/>
                    <a:pt x="438023" y="0"/>
                  </a:cubicBezTo>
                  <a:cubicBezTo>
                    <a:pt x="679958" y="0"/>
                    <a:pt x="876046" y="196088"/>
                    <a:pt x="876046" y="438023"/>
                  </a:cubicBezTo>
                  <a:cubicBezTo>
                    <a:pt x="876046" y="679958"/>
                    <a:pt x="679958" y="876046"/>
                    <a:pt x="438023" y="876046"/>
                  </a:cubicBezTo>
                  <a:cubicBezTo>
                    <a:pt x="196088" y="876046"/>
                    <a:pt x="0" y="679958"/>
                    <a:pt x="0" y="438023"/>
                  </a:cubicBezTo>
                  <a:close/>
                </a:path>
              </a:pathLst>
            </a:custGeom>
            <a:solidFill>
              <a:srgbClr val="1F6EF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261450" y="5777300"/>
            <a:ext cx="657000" cy="657000"/>
            <a:chOff x="0" y="0"/>
            <a:chExt cx="876000" cy="87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6046" cy="876046"/>
            </a:xfrm>
            <a:custGeom>
              <a:avLst/>
              <a:gdLst/>
              <a:ahLst/>
              <a:cxnLst/>
              <a:rect r="r" b="b" t="t" l="l"/>
              <a:pathLst>
                <a:path h="876046" w="876046">
                  <a:moveTo>
                    <a:pt x="0" y="438023"/>
                  </a:moveTo>
                  <a:cubicBezTo>
                    <a:pt x="0" y="196088"/>
                    <a:pt x="196088" y="0"/>
                    <a:pt x="438023" y="0"/>
                  </a:cubicBezTo>
                  <a:cubicBezTo>
                    <a:pt x="679958" y="0"/>
                    <a:pt x="876046" y="196088"/>
                    <a:pt x="876046" y="438023"/>
                  </a:cubicBezTo>
                  <a:cubicBezTo>
                    <a:pt x="876046" y="679958"/>
                    <a:pt x="679958" y="876046"/>
                    <a:pt x="438023" y="876046"/>
                  </a:cubicBezTo>
                  <a:cubicBezTo>
                    <a:pt x="196088" y="876046"/>
                    <a:pt x="0" y="679958"/>
                    <a:pt x="0" y="438023"/>
                  </a:cubicBezTo>
                  <a:close/>
                </a:path>
              </a:pathLst>
            </a:custGeom>
            <a:solidFill>
              <a:srgbClr val="1F6EF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218350" y="4806300"/>
            <a:ext cx="657000" cy="657000"/>
            <a:chOff x="0" y="0"/>
            <a:chExt cx="876000" cy="87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6046" cy="876046"/>
            </a:xfrm>
            <a:custGeom>
              <a:avLst/>
              <a:gdLst/>
              <a:ahLst/>
              <a:cxnLst/>
              <a:rect r="r" b="b" t="t" l="l"/>
              <a:pathLst>
                <a:path h="876046" w="876046">
                  <a:moveTo>
                    <a:pt x="0" y="438023"/>
                  </a:moveTo>
                  <a:cubicBezTo>
                    <a:pt x="0" y="196088"/>
                    <a:pt x="196088" y="0"/>
                    <a:pt x="438023" y="0"/>
                  </a:cubicBezTo>
                  <a:cubicBezTo>
                    <a:pt x="679958" y="0"/>
                    <a:pt x="876046" y="196088"/>
                    <a:pt x="876046" y="438023"/>
                  </a:cubicBezTo>
                  <a:cubicBezTo>
                    <a:pt x="876046" y="679958"/>
                    <a:pt x="679958" y="876046"/>
                    <a:pt x="438023" y="876046"/>
                  </a:cubicBezTo>
                  <a:cubicBezTo>
                    <a:pt x="196088" y="876046"/>
                    <a:pt x="0" y="679958"/>
                    <a:pt x="0" y="438023"/>
                  </a:cubicBezTo>
                  <a:close/>
                </a:path>
              </a:pathLst>
            </a:custGeom>
            <a:solidFill>
              <a:srgbClr val="1F6EF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264988" y="4809838"/>
            <a:ext cx="657000" cy="657000"/>
            <a:chOff x="0" y="0"/>
            <a:chExt cx="876000" cy="87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6046" cy="876046"/>
            </a:xfrm>
            <a:custGeom>
              <a:avLst/>
              <a:gdLst/>
              <a:ahLst/>
              <a:cxnLst/>
              <a:rect r="r" b="b" t="t" l="l"/>
              <a:pathLst>
                <a:path h="876046" w="876046">
                  <a:moveTo>
                    <a:pt x="0" y="438023"/>
                  </a:moveTo>
                  <a:cubicBezTo>
                    <a:pt x="0" y="196088"/>
                    <a:pt x="196088" y="0"/>
                    <a:pt x="438023" y="0"/>
                  </a:cubicBezTo>
                  <a:cubicBezTo>
                    <a:pt x="679958" y="0"/>
                    <a:pt x="876046" y="196088"/>
                    <a:pt x="876046" y="438023"/>
                  </a:cubicBezTo>
                  <a:cubicBezTo>
                    <a:pt x="876046" y="679958"/>
                    <a:pt x="679958" y="876046"/>
                    <a:pt x="438023" y="876046"/>
                  </a:cubicBezTo>
                  <a:cubicBezTo>
                    <a:pt x="196088" y="876046"/>
                    <a:pt x="0" y="679958"/>
                    <a:pt x="0" y="438023"/>
                  </a:cubicBez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616071" y="2999869"/>
            <a:ext cx="4270884" cy="4270884"/>
          </a:xfrm>
          <a:custGeom>
            <a:avLst/>
            <a:gdLst/>
            <a:ahLst/>
            <a:cxnLst/>
            <a:rect r="r" b="b" t="t" l="l"/>
            <a:pathLst>
              <a:path h="4270884" w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563980" y="7092858"/>
            <a:ext cx="375000" cy="375000"/>
            <a:chOff x="0" y="0"/>
            <a:chExt cx="500000" cy="50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9999" cy="499999"/>
            </a:xfrm>
            <a:custGeom>
              <a:avLst/>
              <a:gdLst/>
              <a:ahLst/>
              <a:cxnLst/>
              <a:rect r="r" b="b" t="t" l="l"/>
              <a:pathLst>
                <a:path h="499999" w="499999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cubicBezTo>
                    <a:pt x="388239" y="0"/>
                    <a:pt x="499999" y="111887"/>
                    <a:pt x="499999" y="250063"/>
                  </a:cubicBezTo>
                  <a:cubicBezTo>
                    <a:pt x="499999" y="388239"/>
                    <a:pt x="388112" y="499999"/>
                    <a:pt x="250063" y="499999"/>
                  </a:cubicBezTo>
                  <a:cubicBezTo>
                    <a:pt x="112014" y="499999"/>
                    <a:pt x="0" y="388112"/>
                    <a:pt x="0" y="250063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414318" y="5469638"/>
            <a:ext cx="674400" cy="674400"/>
            <a:chOff x="0" y="0"/>
            <a:chExt cx="899200" cy="899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9160" cy="899160"/>
            </a:xfrm>
            <a:custGeom>
              <a:avLst/>
              <a:gdLst/>
              <a:ahLst/>
              <a:cxnLst/>
              <a:rect r="r" b="b" t="t" l="l"/>
              <a:pathLst>
                <a:path h="899160" w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6835446" y="3122370"/>
            <a:ext cx="542400" cy="542400"/>
            <a:chOff x="0" y="0"/>
            <a:chExt cx="723200" cy="723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4511447" y="731493"/>
            <a:ext cx="7078066" cy="10617099"/>
          </a:xfrm>
          <a:custGeom>
            <a:avLst/>
            <a:gdLst/>
            <a:ahLst/>
            <a:cxnLst/>
            <a:rect r="r" b="b" t="t" l="l"/>
            <a:pathLst>
              <a:path h="10617099" w="7078066">
                <a:moveTo>
                  <a:pt x="0" y="0"/>
                </a:moveTo>
                <a:lnTo>
                  <a:pt x="7078066" y="0"/>
                </a:lnTo>
                <a:lnTo>
                  <a:pt x="7078066" y="10617098"/>
                </a:lnTo>
                <a:lnTo>
                  <a:pt x="0" y="106170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980637" y="953700"/>
            <a:ext cx="8321338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9"/>
              </a:lnSpc>
            </a:pPr>
            <a:r>
              <a:rPr lang="en-US" b="true" sz="13600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THANKS!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84622" y="2003110"/>
            <a:ext cx="7401468" cy="7059633"/>
            <a:chOff x="0" y="0"/>
            <a:chExt cx="6324600" cy="6032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7"/>
              <a:stretch>
                <a:fillRect l="0" t="-40178" r="-9059" b="-6860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E3E7E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84622" y="5143500"/>
            <a:ext cx="7704029" cy="4114800"/>
            <a:chOff x="0" y="0"/>
            <a:chExt cx="2029045" cy="10837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29045" cy="1083733"/>
            </a:xfrm>
            <a:custGeom>
              <a:avLst/>
              <a:gdLst/>
              <a:ahLst/>
              <a:cxnLst/>
              <a:rect r="r" b="b" t="t" l="l"/>
              <a:pathLst>
                <a:path h="1083733" w="2029045">
                  <a:moveTo>
                    <a:pt x="0" y="0"/>
                  </a:moveTo>
                  <a:lnTo>
                    <a:pt x="2029045" y="0"/>
                  </a:lnTo>
                  <a:lnTo>
                    <a:pt x="2029045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29045" cy="112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722752" y="4209653"/>
            <a:ext cx="6531322" cy="190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584"/>
              </a:lnSpc>
            </a:pPr>
            <a:r>
              <a:rPr lang="en-US" sz="11131" b="true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천문대 예약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40852" y="3590528"/>
            <a:ext cx="368534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99"/>
              </a:lnSpc>
            </a:pPr>
            <a:r>
              <a:rPr lang="en-US" sz="5499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시연을 위해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9380" y="8872290"/>
            <a:ext cx="401186" cy="375000"/>
          </a:xfrm>
          <a:custGeom>
            <a:avLst/>
            <a:gdLst/>
            <a:ahLst/>
            <a:cxnLst/>
            <a:rect r="r" b="b" t="t" l="l"/>
            <a:pathLst>
              <a:path h="375000" w="401186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937500" y="1371600"/>
            <a:ext cx="7537800" cy="7543800"/>
            <a:chOff x="0" y="0"/>
            <a:chExt cx="10050400" cy="1005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609388" y="1169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62576" y="564147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58438" y="5899592"/>
            <a:ext cx="910446" cy="896550"/>
          </a:xfrm>
          <a:custGeom>
            <a:avLst/>
            <a:gdLst/>
            <a:ahLst/>
            <a:cxnLst/>
            <a:rect r="r" b="b" t="t" l="l"/>
            <a:pathLst>
              <a:path h="896550" w="910446">
                <a:moveTo>
                  <a:pt x="0" y="0"/>
                </a:moveTo>
                <a:lnTo>
                  <a:pt x="910446" y="0"/>
                </a:lnTo>
                <a:lnTo>
                  <a:pt x="910446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382126" y="-922725"/>
            <a:ext cx="7537800" cy="7543800"/>
            <a:chOff x="0" y="0"/>
            <a:chExt cx="10050400" cy="1005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5029200"/>
              <a:ext cx="10050399" cy="5030216"/>
            </a:xfrm>
            <a:custGeom>
              <a:avLst/>
              <a:gdLst/>
              <a:ahLst/>
              <a:cxnLst/>
              <a:rect r="r" b="b" t="t" l="l"/>
              <a:pathLst>
                <a:path h="5030216" w="10050399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531359" y="2115425"/>
            <a:ext cx="5704066" cy="5704066"/>
          </a:xfrm>
          <a:custGeom>
            <a:avLst/>
            <a:gdLst/>
            <a:ahLst/>
            <a:cxnLst/>
            <a:rect r="r" b="b" t="t" l="l"/>
            <a:pathLst>
              <a:path h="5704066" w="5704066">
                <a:moveTo>
                  <a:pt x="0" y="0"/>
                </a:moveTo>
                <a:lnTo>
                  <a:pt x="5704066" y="0"/>
                </a:lnTo>
                <a:lnTo>
                  <a:pt x="5704066" y="5704066"/>
                </a:lnTo>
                <a:lnTo>
                  <a:pt x="0" y="5704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155674" y="4967458"/>
            <a:ext cx="375000" cy="375000"/>
            <a:chOff x="0" y="0"/>
            <a:chExt cx="500000" cy="50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609386" y="5491738"/>
            <a:ext cx="674400" cy="674400"/>
            <a:chOff x="0" y="0"/>
            <a:chExt cx="899200" cy="899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9160" cy="899160"/>
            </a:xfrm>
            <a:custGeom>
              <a:avLst/>
              <a:gdLst/>
              <a:ahLst/>
              <a:cxnLst/>
              <a:rect r="r" b="b" t="t" l="l"/>
              <a:pathLst>
                <a:path h="899160" w="899160">
                  <a:moveTo>
                    <a:pt x="899160" y="449580"/>
                  </a:moveTo>
                  <a:cubicBezTo>
                    <a:pt x="899160" y="201295"/>
                    <a:pt x="697865" y="0"/>
                    <a:pt x="449580" y="0"/>
                  </a:cubicBezTo>
                  <a:cubicBezTo>
                    <a:pt x="201295" y="0"/>
                    <a:pt x="0" y="201295"/>
                    <a:pt x="0" y="449580"/>
                  </a:cubicBezTo>
                  <a:cubicBezTo>
                    <a:pt x="0" y="697865"/>
                    <a:pt x="201295" y="899160"/>
                    <a:pt x="449580" y="899160"/>
                  </a:cubicBezTo>
                  <a:cubicBezTo>
                    <a:pt x="697865" y="899160"/>
                    <a:pt x="899160" y="697865"/>
                    <a:pt x="899160" y="449580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21594" cy="723138"/>
            </a:xfrm>
            <a:custGeom>
              <a:avLst/>
              <a:gdLst/>
              <a:ahLst/>
              <a:cxnLst/>
              <a:rect r="r" b="b" t="t" l="l"/>
              <a:pathLst>
                <a:path h="723138" w="10721594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248816" y="3316546"/>
            <a:ext cx="542400" cy="542400"/>
            <a:chOff x="0" y="0"/>
            <a:chExt cx="723200" cy="723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3138" cy="723138"/>
            </a:xfrm>
            <a:custGeom>
              <a:avLst/>
              <a:gdLst/>
              <a:ahLst/>
              <a:cxnLst/>
              <a:rect r="r" b="b" t="t" l="l"/>
              <a:pathLst>
                <a:path h="723138" w="723138">
                  <a:moveTo>
                    <a:pt x="723138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723138" y="723138"/>
                  </a:ln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935427" y="2326218"/>
            <a:ext cx="5724239" cy="8589714"/>
          </a:xfrm>
          <a:custGeom>
            <a:avLst/>
            <a:gdLst/>
            <a:ahLst/>
            <a:cxnLst/>
            <a:rect r="r" b="b" t="t" l="l"/>
            <a:pathLst>
              <a:path h="8589714" w="5724239">
                <a:moveTo>
                  <a:pt x="0" y="0"/>
                </a:moveTo>
                <a:lnTo>
                  <a:pt x="5724239" y="0"/>
                </a:lnTo>
                <a:lnTo>
                  <a:pt x="5724239" y="8589714"/>
                </a:lnTo>
                <a:lnTo>
                  <a:pt x="0" y="858971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235425" y="953700"/>
            <a:ext cx="8066550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79"/>
              </a:lnSpc>
            </a:pPr>
            <a:r>
              <a:rPr lang="en-US" b="true" sz="12399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예상 질문들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0154" y="10397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95044" y="271190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33472" y="1414702"/>
            <a:ext cx="7791023" cy="5799749"/>
            <a:chOff x="0" y="0"/>
            <a:chExt cx="10388031" cy="77329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30486" cy="7732999"/>
            </a:xfrm>
            <a:custGeom>
              <a:avLst/>
              <a:gdLst/>
              <a:ahLst/>
              <a:cxnLst/>
              <a:rect r="r" b="b" t="t" l="l"/>
              <a:pathLst>
                <a:path h="7732999" w="9430486">
                  <a:moveTo>
                    <a:pt x="0" y="0"/>
                  </a:moveTo>
                  <a:lnTo>
                    <a:pt x="9430486" y="0"/>
                  </a:lnTo>
                  <a:lnTo>
                    <a:pt x="9430486" y="7732999"/>
                  </a:lnTo>
                  <a:lnTo>
                    <a:pt x="0" y="7732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957545" y="276343"/>
              <a:ext cx="9430486" cy="68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 b="true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기존 별자리 찾기 어플과의 차이점?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28128" y="1672447"/>
              <a:ext cx="8372986" cy="5045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기존의 별자리 찾기 어플리케이션들은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어디까지나 별 찾는 걸 도와주는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보조 도구에서 그쳤고,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실시간 스트리밍 화면에 나타나는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별자리가 무엇인지 찾는 데에는 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사용할 수 없었습니다.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저희 서비스는 스트리밍 화면에 바로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별자리를 표기해줍니다.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68277" y="3072571"/>
            <a:ext cx="7791023" cy="5799749"/>
            <a:chOff x="0" y="0"/>
            <a:chExt cx="10388031" cy="77329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30486" cy="7732999"/>
            </a:xfrm>
            <a:custGeom>
              <a:avLst/>
              <a:gdLst/>
              <a:ahLst/>
              <a:cxnLst/>
              <a:rect r="r" b="b" t="t" l="l"/>
              <a:pathLst>
                <a:path h="7732999" w="9430486">
                  <a:moveTo>
                    <a:pt x="0" y="0"/>
                  </a:moveTo>
                  <a:lnTo>
                    <a:pt x="9430486" y="0"/>
                  </a:lnTo>
                  <a:lnTo>
                    <a:pt x="9430486" y="7732999"/>
                  </a:lnTo>
                  <a:lnTo>
                    <a:pt x="0" y="7732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957545" y="276343"/>
              <a:ext cx="9430486" cy="68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 b="true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사진은 어떻게 수집했는지?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28128" y="1672447"/>
              <a:ext cx="8372986" cy="3140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크롤링으로 수집하려 했으나,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일부 사이트들은 크롤링을 막아둬서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직접 수집하는 걸로 바꿨습니다.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그래서 시간관계상 별자리 26종의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학습만 진행하게 되었습니다.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56584" y="1904058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2271" y="1341567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769093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95044" y="2711900"/>
            <a:ext cx="896550" cy="910446"/>
          </a:xfrm>
          <a:custGeom>
            <a:avLst/>
            <a:gdLst/>
            <a:ahLst/>
            <a:cxnLst/>
            <a:rect r="r" b="b" t="t" l="l"/>
            <a:pathLst>
              <a:path h="910446" w="896550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77253" y="3072571"/>
            <a:ext cx="7791023" cy="5799749"/>
            <a:chOff x="0" y="0"/>
            <a:chExt cx="10388031" cy="77329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30486" cy="7732999"/>
            </a:xfrm>
            <a:custGeom>
              <a:avLst/>
              <a:gdLst/>
              <a:ahLst/>
              <a:cxnLst/>
              <a:rect r="r" b="b" t="t" l="l"/>
              <a:pathLst>
                <a:path h="7732999" w="9430486">
                  <a:moveTo>
                    <a:pt x="0" y="0"/>
                  </a:moveTo>
                  <a:lnTo>
                    <a:pt x="9430486" y="0"/>
                  </a:lnTo>
                  <a:lnTo>
                    <a:pt x="9430486" y="7732999"/>
                  </a:lnTo>
                  <a:lnTo>
                    <a:pt x="0" y="7732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957545" y="276343"/>
              <a:ext cx="9430486" cy="68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 b="true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별자리 외의 대상도 탐지하는지?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28128" y="1672447"/>
              <a:ext cx="8372986" cy="4410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현재는 별자리만 탐지합니다.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해당 서비스를 가장 자주 사용할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사용자들은 별자리 외에도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은하, 혜성, 행성 등에도 관심이 많기에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팀내에서 논의가 꾸준히 나왔었습니다.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차후 확장시킨다면 나머지 별자리와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은하도 학습시키는 방향일 예정입니다.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68277" y="1529058"/>
            <a:ext cx="7791023" cy="5799749"/>
            <a:chOff x="0" y="0"/>
            <a:chExt cx="10388031" cy="77329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30486" cy="7732999"/>
            </a:xfrm>
            <a:custGeom>
              <a:avLst/>
              <a:gdLst/>
              <a:ahLst/>
              <a:cxnLst/>
              <a:rect r="r" b="b" t="t" l="l"/>
              <a:pathLst>
                <a:path h="7732999" w="9430486">
                  <a:moveTo>
                    <a:pt x="0" y="0"/>
                  </a:moveTo>
                  <a:lnTo>
                    <a:pt x="9430486" y="0"/>
                  </a:lnTo>
                  <a:lnTo>
                    <a:pt x="9430486" y="7732999"/>
                  </a:lnTo>
                  <a:lnTo>
                    <a:pt x="0" y="7732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957545" y="276343"/>
              <a:ext cx="9430486" cy="68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 b="true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현재 탐지하는 26종 별자리는?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28128" y="1672447"/>
              <a:ext cx="8372986" cy="5680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거문고자리, 독수리자리, 백조자리,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화살자리, 전갈자리, 뱀주인자리,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용자리, 헤라클레스자리, 여우자리,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방패자리, 돌고래자리, 뱀자리, 궁수자리,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큰곰자리, 작은곰자리, 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카시오페이아자리, 세페우스자리,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기린자리, 마차부자리, 황소자리,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오리온자리, 에리다누스자리, 토끼자리,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외뿔소자리, 쌍둥이자리, 페르세우스자리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00704" y="59574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4735594" y="2711900"/>
            <a:ext cx="156000" cy="156000"/>
            <a:chOff x="0" y="0"/>
            <a:chExt cx="208000" cy="208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8026" cy="208026"/>
            </a:xfrm>
            <a:custGeom>
              <a:avLst/>
              <a:gdLst/>
              <a:ahLst/>
              <a:cxnLst/>
              <a:rect r="r" b="b" t="t" l="l"/>
              <a:pathLst>
                <a:path h="208026" w="208026">
                  <a:moveTo>
                    <a:pt x="0" y="104013"/>
                  </a:moveTo>
                  <a:cubicBezTo>
                    <a:pt x="0" y="46609"/>
                    <a:pt x="46609" y="0"/>
                    <a:pt x="104013" y="0"/>
                  </a:cubicBezTo>
                  <a:cubicBezTo>
                    <a:pt x="161417" y="0"/>
                    <a:pt x="208026" y="46609"/>
                    <a:pt x="208026" y="104013"/>
                  </a:cubicBezTo>
                  <a:cubicBezTo>
                    <a:pt x="208026" y="161417"/>
                    <a:pt x="161417" y="208026"/>
                    <a:pt x="104013" y="208026"/>
                  </a:cubicBezTo>
                  <a:cubicBezTo>
                    <a:pt x="46609" y="208026"/>
                    <a:pt x="0" y="161417"/>
                    <a:pt x="0" y="1040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79304" y="26024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AutoShape 10" id="10"/>
          <p:cNvSpPr/>
          <p:nvPr/>
        </p:nvSpPr>
        <p:spPr>
          <a:xfrm>
            <a:off x="5400805" y="4396375"/>
            <a:ext cx="8029200" cy="0"/>
          </a:xfrm>
          <a:prstGeom prst="line">
            <a:avLst/>
          </a:prstGeom>
          <a:ln cap="flat" w="38100">
            <a:solidFill>
              <a:srgbClr val="96979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211954" y="1159817"/>
            <a:ext cx="703515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b="true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모델별 성능 평가</a:t>
            </a:r>
          </a:p>
        </p:txBody>
      </p:sp>
      <p:sp>
        <p:nvSpPr>
          <p:cNvPr name="AutoShape 12" id="12"/>
          <p:cNvSpPr/>
          <p:nvPr/>
        </p:nvSpPr>
        <p:spPr>
          <a:xfrm>
            <a:off x="5400805" y="3592621"/>
            <a:ext cx="8029200" cy="0"/>
          </a:xfrm>
          <a:prstGeom prst="line">
            <a:avLst/>
          </a:prstGeom>
          <a:ln cap="flat" w="38100">
            <a:solidFill>
              <a:srgbClr val="96979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5400805" y="5938370"/>
            <a:ext cx="8029200" cy="0"/>
          </a:xfrm>
          <a:prstGeom prst="line">
            <a:avLst/>
          </a:prstGeom>
          <a:ln cap="flat" w="38100">
            <a:solidFill>
              <a:srgbClr val="96979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5400805" y="5134617"/>
            <a:ext cx="8029200" cy="0"/>
          </a:xfrm>
          <a:prstGeom prst="line">
            <a:avLst/>
          </a:prstGeom>
          <a:ln cap="flat" w="38100">
            <a:solidFill>
              <a:srgbClr val="96979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5400805" y="7542223"/>
            <a:ext cx="8029200" cy="0"/>
          </a:xfrm>
          <a:prstGeom prst="line">
            <a:avLst/>
          </a:prstGeom>
          <a:ln cap="flat" w="38100">
            <a:solidFill>
              <a:srgbClr val="96979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5400805" y="6738470"/>
            <a:ext cx="8029200" cy="0"/>
          </a:xfrm>
          <a:prstGeom prst="line">
            <a:avLst/>
          </a:prstGeom>
          <a:ln cap="flat" w="38100">
            <a:solidFill>
              <a:srgbClr val="96979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5400805" y="8342323"/>
            <a:ext cx="8029200" cy="0"/>
          </a:xfrm>
          <a:prstGeom prst="line">
            <a:avLst/>
          </a:prstGeom>
          <a:ln cap="flat" w="38100">
            <a:solidFill>
              <a:srgbClr val="96979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4282085" y="3177427"/>
            <a:ext cx="9723980" cy="6033716"/>
          </a:xfrm>
          <a:custGeom>
            <a:avLst/>
            <a:gdLst/>
            <a:ahLst/>
            <a:cxnLst/>
            <a:rect r="r" b="b" t="t" l="l"/>
            <a:pathLst>
              <a:path h="6033716" w="9723980">
                <a:moveTo>
                  <a:pt x="0" y="0"/>
                </a:moveTo>
                <a:lnTo>
                  <a:pt x="9723980" y="0"/>
                </a:lnTo>
                <a:lnTo>
                  <a:pt x="9723980" y="6033716"/>
                </a:lnTo>
                <a:lnTo>
                  <a:pt x="0" y="60337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022038" y="2848850"/>
            <a:ext cx="207868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  <a:spcBef>
                <a:spcPct val="0"/>
              </a:spcBef>
            </a:pPr>
            <a:r>
              <a:rPr lang="en-US" b="true" sz="233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mAP@50 (%)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84622" y="2003110"/>
            <a:ext cx="7401468" cy="7059633"/>
            <a:chOff x="0" y="0"/>
            <a:chExt cx="6324600" cy="6032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7"/>
              <a:stretch>
                <a:fillRect l="0" t="-40178" r="-9059" b="-6860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E3E7E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05128" y="3382765"/>
            <a:ext cx="8600644" cy="2150161"/>
            <a:chOff x="0" y="0"/>
            <a:chExt cx="11467526" cy="2866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67526" cy="2866881"/>
            </a:xfrm>
            <a:custGeom>
              <a:avLst/>
              <a:gdLst/>
              <a:ahLst/>
              <a:cxnLst/>
              <a:rect r="r" b="b" t="t" l="l"/>
              <a:pathLst>
                <a:path h="2866881" w="11467526">
                  <a:moveTo>
                    <a:pt x="0" y="0"/>
                  </a:moveTo>
                  <a:lnTo>
                    <a:pt x="11467526" y="0"/>
                  </a:lnTo>
                  <a:lnTo>
                    <a:pt x="11467526" y="2866881"/>
                  </a:lnTo>
                  <a:lnTo>
                    <a:pt x="0" y="286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0614" t="-607209" r="-28349" b="-378632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2302093" y="1966251"/>
              <a:ext cx="2616141" cy="766607"/>
              <a:chOff x="0" y="0"/>
              <a:chExt cx="537460" cy="15749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7460" cy="157492"/>
              </a:xfrm>
              <a:custGeom>
                <a:avLst/>
                <a:gdLst/>
                <a:ahLst/>
                <a:cxnLst/>
                <a:rect r="r" b="b" t="t" l="l"/>
                <a:pathLst>
                  <a:path h="157492" w="537460">
                    <a:moveTo>
                      <a:pt x="0" y="0"/>
                    </a:moveTo>
                    <a:lnTo>
                      <a:pt x="537460" y="0"/>
                    </a:lnTo>
                    <a:lnTo>
                      <a:pt x="537460" y="157492"/>
                    </a:lnTo>
                    <a:lnTo>
                      <a:pt x="0" y="157492"/>
                    </a:lnTo>
                    <a:close/>
                  </a:path>
                </a:pathLst>
              </a:custGeom>
              <a:solidFill>
                <a:srgbClr val="FF3131">
                  <a:alpha val="44706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0"/>
                <a:ext cx="537460" cy="1574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30"/>
                  </a:lnSpc>
                </a:pPr>
              </a:p>
            </p:txBody>
          </p:sp>
        </p:grpSp>
      </p:grpSp>
      <p:sp>
        <p:nvSpPr>
          <p:cNvPr name="AutoShape 14" id="14"/>
          <p:cNvSpPr/>
          <p:nvPr/>
        </p:nvSpPr>
        <p:spPr>
          <a:xfrm flipV="true">
            <a:off x="8586090" y="5532927"/>
            <a:ext cx="2089447" cy="1214222"/>
          </a:xfrm>
          <a:prstGeom prst="line">
            <a:avLst/>
          </a:prstGeom>
          <a:ln cap="flat" w="38100">
            <a:solidFill>
              <a:srgbClr val="C2C2C2"/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753358" y="2052307"/>
            <a:ext cx="7401468" cy="7059633"/>
            <a:chOff x="0" y="0"/>
            <a:chExt cx="6324600" cy="6032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5"/>
              <a:stretch>
                <a:fillRect l="0" t="-20036" r="0" b="-2003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33174" y="2052307"/>
            <a:ext cx="7401468" cy="7059633"/>
            <a:chOff x="0" y="0"/>
            <a:chExt cx="6324600" cy="6032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6"/>
              <a:stretch>
                <a:fillRect l="0" t="-20036" r="0" b="-2003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1988" y="1169342"/>
            <a:ext cx="1664892" cy="156000"/>
          </a:xfrm>
          <a:custGeom>
            <a:avLst/>
            <a:gdLst/>
            <a:ahLst/>
            <a:cxnLst/>
            <a:rect r="r" b="b" t="t" l="l"/>
            <a:pathLst>
              <a:path h="156000" w="1664892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0070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1954" y="43019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25375" y="1325342"/>
            <a:ext cx="11439742" cy="7546978"/>
            <a:chOff x="0" y="0"/>
            <a:chExt cx="3012936" cy="19876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936" cy="1987681"/>
            </a:xfrm>
            <a:custGeom>
              <a:avLst/>
              <a:gdLst/>
              <a:ahLst/>
              <a:cxnLst/>
              <a:rect r="r" b="b" t="t" l="l"/>
              <a:pathLst>
                <a:path h="1987681" w="3012936">
                  <a:moveTo>
                    <a:pt x="0" y="0"/>
                  </a:moveTo>
                  <a:lnTo>
                    <a:pt x="3012936" y="0"/>
                  </a:lnTo>
                  <a:lnTo>
                    <a:pt x="3012936" y="1987681"/>
                  </a:lnTo>
                  <a:lnTo>
                    <a:pt x="0" y="19876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12936" cy="202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1954" y="88723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00704" y="4301920"/>
            <a:ext cx="374982" cy="374982"/>
          </a:xfrm>
          <a:custGeom>
            <a:avLst/>
            <a:gdLst/>
            <a:ahLst/>
            <a:cxnLst/>
            <a:rect r="r" b="b" t="t" l="l"/>
            <a:pathLst>
              <a:path h="374982" w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5130449" y="-2135311"/>
            <a:ext cx="8027252" cy="14562221"/>
          </a:xfrm>
          <a:custGeom>
            <a:avLst/>
            <a:gdLst/>
            <a:ahLst/>
            <a:cxnLst/>
            <a:rect r="r" b="b" t="t" l="l"/>
            <a:pathLst>
              <a:path h="14562221" w="8027252">
                <a:moveTo>
                  <a:pt x="0" y="0"/>
                </a:moveTo>
                <a:lnTo>
                  <a:pt x="8027252" y="0"/>
                </a:lnTo>
                <a:lnTo>
                  <a:pt x="8027252" y="14562222"/>
                </a:lnTo>
                <a:lnTo>
                  <a:pt x="0" y="14562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625375" y="2466684"/>
            <a:ext cx="11439742" cy="5264293"/>
            <a:chOff x="0" y="0"/>
            <a:chExt cx="15252989" cy="7019058"/>
          </a:xfrm>
        </p:grpSpPr>
        <p:grpSp>
          <p:nvGrpSpPr>
            <p:cNvPr name="Group 13" id="13"/>
            <p:cNvGrpSpPr/>
            <p:nvPr/>
          </p:nvGrpSpPr>
          <p:grpSpPr>
            <a:xfrm rot="-5400000">
              <a:off x="13327821" y="714960"/>
              <a:ext cx="179947" cy="159349"/>
              <a:chOff x="0" y="0"/>
              <a:chExt cx="208000" cy="18419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8026" cy="184216"/>
              </a:xfrm>
              <a:custGeom>
                <a:avLst/>
                <a:gdLst/>
                <a:ahLst/>
                <a:cxnLst/>
                <a:rect r="r" b="b" t="t" l="l"/>
                <a:pathLst>
                  <a:path h="184216" w="208026">
                    <a:moveTo>
                      <a:pt x="0" y="92107"/>
                    </a:moveTo>
                    <a:cubicBezTo>
                      <a:pt x="0" y="41274"/>
                      <a:pt x="46609" y="0"/>
                      <a:pt x="104013" y="0"/>
                    </a:cubicBezTo>
                    <a:cubicBezTo>
                      <a:pt x="161417" y="0"/>
                      <a:pt x="208026" y="41274"/>
                      <a:pt x="208026" y="92107"/>
                    </a:cubicBezTo>
                    <a:cubicBezTo>
                      <a:pt x="208026" y="142940"/>
                      <a:pt x="161417" y="184216"/>
                      <a:pt x="104013" y="184216"/>
                    </a:cubicBezTo>
                    <a:cubicBezTo>
                      <a:pt x="46609" y="184216"/>
                      <a:pt x="0" y="142940"/>
                      <a:pt x="0" y="9210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252989" cy="7019058"/>
            </a:xfrm>
            <a:custGeom>
              <a:avLst/>
              <a:gdLst/>
              <a:ahLst/>
              <a:cxnLst/>
              <a:rect r="r" b="b" t="t" l="l"/>
              <a:pathLst>
                <a:path h="7019058" w="15252989">
                  <a:moveTo>
                    <a:pt x="0" y="0"/>
                  </a:moveTo>
                  <a:lnTo>
                    <a:pt x="15252989" y="0"/>
                  </a:lnTo>
                  <a:lnTo>
                    <a:pt x="15252989" y="7019058"/>
                  </a:lnTo>
                  <a:lnTo>
                    <a:pt x="0" y="7019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6463" t="0" r="-646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760435" y="6560456"/>
            <a:ext cx="9704052" cy="778886"/>
            <a:chOff x="0" y="0"/>
            <a:chExt cx="2555800" cy="2051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55800" cy="205139"/>
            </a:xfrm>
            <a:custGeom>
              <a:avLst/>
              <a:gdLst/>
              <a:ahLst/>
              <a:cxnLst/>
              <a:rect r="r" b="b" t="t" l="l"/>
              <a:pathLst>
                <a:path h="205139" w="2555800">
                  <a:moveTo>
                    <a:pt x="0" y="0"/>
                  </a:moveTo>
                  <a:lnTo>
                    <a:pt x="2555800" y="0"/>
                  </a:lnTo>
                  <a:lnTo>
                    <a:pt x="2555800" y="205139"/>
                  </a:lnTo>
                  <a:lnTo>
                    <a:pt x="0" y="205139"/>
                  </a:lnTo>
                  <a:close/>
                </a:path>
              </a:pathLst>
            </a:custGeom>
            <a:solidFill>
              <a:srgbClr val="FFDE59">
                <a:alpha val="3764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555800" cy="243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379" y="557558"/>
            <a:ext cx="17218859" cy="11472065"/>
          </a:xfrm>
          <a:custGeom>
            <a:avLst/>
            <a:gdLst/>
            <a:ahLst/>
            <a:cxnLst/>
            <a:rect r="r" b="b" t="t" l="l"/>
            <a:pathLst>
              <a:path h="11472065" w="17218859">
                <a:moveTo>
                  <a:pt x="0" y="0"/>
                </a:moveTo>
                <a:lnTo>
                  <a:pt x="17218859" y="0"/>
                </a:lnTo>
                <a:lnTo>
                  <a:pt x="17218859" y="11472065"/>
                </a:lnTo>
                <a:lnTo>
                  <a:pt x="0" y="11472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4735594" y="2711900"/>
            <a:ext cx="156000" cy="156000"/>
            <a:chOff x="0" y="0"/>
            <a:chExt cx="208000" cy="208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8026" cy="208026"/>
            </a:xfrm>
            <a:custGeom>
              <a:avLst/>
              <a:gdLst/>
              <a:ahLst/>
              <a:cxnLst/>
              <a:rect r="r" b="b" t="t" l="l"/>
              <a:pathLst>
                <a:path h="208026" w="208026">
                  <a:moveTo>
                    <a:pt x="0" y="104013"/>
                  </a:moveTo>
                  <a:cubicBezTo>
                    <a:pt x="0" y="46609"/>
                    <a:pt x="46609" y="0"/>
                    <a:pt x="104013" y="0"/>
                  </a:cubicBezTo>
                  <a:cubicBezTo>
                    <a:pt x="161417" y="0"/>
                    <a:pt x="208026" y="46609"/>
                    <a:pt x="208026" y="104013"/>
                  </a:cubicBezTo>
                  <a:cubicBezTo>
                    <a:pt x="208026" y="161417"/>
                    <a:pt x="161417" y="208026"/>
                    <a:pt x="104013" y="208026"/>
                  </a:cubicBezTo>
                  <a:cubicBezTo>
                    <a:pt x="46609" y="208026"/>
                    <a:pt x="0" y="161417"/>
                    <a:pt x="0" y="1040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379" y="557558"/>
            <a:ext cx="17218859" cy="11472065"/>
          </a:xfrm>
          <a:custGeom>
            <a:avLst/>
            <a:gdLst/>
            <a:ahLst/>
            <a:cxnLst/>
            <a:rect r="r" b="b" t="t" l="l"/>
            <a:pathLst>
              <a:path h="11472065" w="17218859">
                <a:moveTo>
                  <a:pt x="0" y="0"/>
                </a:moveTo>
                <a:lnTo>
                  <a:pt x="17218859" y="0"/>
                </a:lnTo>
                <a:lnTo>
                  <a:pt x="17218859" y="11472065"/>
                </a:lnTo>
                <a:lnTo>
                  <a:pt x="0" y="11472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1100"/>
            <a:ext cx="18288150" cy="10313800"/>
          </a:xfrm>
          <a:custGeom>
            <a:avLst/>
            <a:gdLst/>
            <a:ahLst/>
            <a:cxnLst/>
            <a:rect r="r" b="b" t="t" l="l"/>
            <a:pathLst>
              <a:path h="10313800" w="1828815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03914" y="-2675998"/>
            <a:ext cx="5188294" cy="5188294"/>
          </a:xfrm>
          <a:custGeom>
            <a:avLst/>
            <a:gdLst/>
            <a:ahLst/>
            <a:cxnLst/>
            <a:rect r="r" b="b" t="t" l="l"/>
            <a:pathLst>
              <a:path h="5188294" w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4735594" y="2711900"/>
            <a:ext cx="156000" cy="156000"/>
            <a:chOff x="0" y="0"/>
            <a:chExt cx="208000" cy="2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026" cy="208026"/>
            </a:xfrm>
            <a:custGeom>
              <a:avLst/>
              <a:gdLst/>
              <a:ahLst/>
              <a:cxnLst/>
              <a:rect r="r" b="b" t="t" l="l"/>
              <a:pathLst>
                <a:path h="208026" w="208026">
                  <a:moveTo>
                    <a:pt x="0" y="104013"/>
                  </a:moveTo>
                  <a:cubicBezTo>
                    <a:pt x="0" y="46609"/>
                    <a:pt x="46609" y="0"/>
                    <a:pt x="104013" y="0"/>
                  </a:cubicBezTo>
                  <a:cubicBezTo>
                    <a:pt x="161417" y="0"/>
                    <a:pt x="208026" y="46609"/>
                    <a:pt x="208026" y="104013"/>
                  </a:cubicBezTo>
                  <a:cubicBezTo>
                    <a:pt x="208026" y="161417"/>
                    <a:pt x="161417" y="208026"/>
                    <a:pt x="104013" y="208026"/>
                  </a:cubicBezTo>
                  <a:cubicBezTo>
                    <a:pt x="46609" y="208026"/>
                    <a:pt x="0" y="161417"/>
                    <a:pt x="0" y="1040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254074" y="1529058"/>
            <a:ext cx="375000" cy="375000"/>
            <a:chOff x="0" y="0"/>
            <a:chExt cx="500000" cy="50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126" cy="499999"/>
            </a:xfrm>
            <a:custGeom>
              <a:avLst/>
              <a:gdLst/>
              <a:ahLst/>
              <a:cxnLst/>
              <a:rect r="r" b="b" t="t" l="l"/>
              <a:pathLst>
                <a:path h="499999" w="500126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94595" y="4082259"/>
            <a:ext cx="14298811" cy="190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84"/>
              </a:lnSpc>
            </a:pPr>
            <a:r>
              <a:rPr lang="en-US" sz="11131" b="true">
                <a:solidFill>
                  <a:srgbClr val="FFFFFF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매번 찾아다닐 수 있을까?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DAGwIwBcEdk</dc:identifier>
  <dcterms:modified xsi:type="dcterms:W3CDTF">2011-08-01T06:04:30Z</dcterms:modified>
  <cp:revision>1</cp:revision>
  <dc:title>Copy of Aerospace Engineering Major for College by Slidesgo.pptx</dc:title>
</cp:coreProperties>
</file>